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37" r:id="rId2"/>
    <p:sldId id="336" r:id="rId3"/>
    <p:sldId id="277" r:id="rId4"/>
    <p:sldId id="278" r:id="rId5"/>
    <p:sldId id="279" r:id="rId6"/>
    <p:sldId id="297" r:id="rId7"/>
    <p:sldId id="298" r:id="rId8"/>
    <p:sldId id="300" r:id="rId9"/>
    <p:sldId id="299" r:id="rId10"/>
    <p:sldId id="293" r:id="rId11"/>
    <p:sldId id="295" r:id="rId12"/>
    <p:sldId id="315" r:id="rId13"/>
    <p:sldId id="288" r:id="rId14"/>
    <p:sldId id="280" r:id="rId15"/>
    <p:sldId id="285" r:id="rId16"/>
    <p:sldId id="286" r:id="rId17"/>
    <p:sldId id="284" r:id="rId18"/>
    <p:sldId id="287" r:id="rId19"/>
    <p:sldId id="281" r:id="rId20"/>
    <p:sldId id="282" r:id="rId21"/>
    <p:sldId id="289" r:id="rId22"/>
    <p:sldId id="283" r:id="rId23"/>
    <p:sldId id="270" r:id="rId24"/>
    <p:sldId id="257" r:id="rId25"/>
    <p:sldId id="259" r:id="rId26"/>
    <p:sldId id="260" r:id="rId27"/>
    <p:sldId id="261" r:id="rId28"/>
    <p:sldId id="262" r:id="rId29"/>
    <p:sldId id="274" r:id="rId30"/>
    <p:sldId id="271" r:id="rId31"/>
    <p:sldId id="264" r:id="rId32"/>
    <p:sldId id="265" r:id="rId33"/>
    <p:sldId id="263" r:id="rId34"/>
    <p:sldId id="266" r:id="rId35"/>
    <p:sldId id="267" r:id="rId36"/>
    <p:sldId id="301" r:id="rId37"/>
    <p:sldId id="275" r:id="rId38"/>
    <p:sldId id="276" r:id="rId39"/>
    <p:sldId id="328" r:id="rId40"/>
    <p:sldId id="329" r:id="rId41"/>
    <p:sldId id="330" r:id="rId42"/>
    <p:sldId id="316" r:id="rId43"/>
    <p:sldId id="332" r:id="rId44"/>
    <p:sldId id="331" r:id="rId45"/>
    <p:sldId id="327" r:id="rId46"/>
    <p:sldId id="349" r:id="rId47"/>
    <p:sldId id="333" r:id="rId48"/>
    <p:sldId id="334" r:id="rId49"/>
    <p:sldId id="356" r:id="rId50"/>
    <p:sldId id="338" r:id="rId51"/>
    <p:sldId id="340" r:id="rId52"/>
    <p:sldId id="341" r:id="rId53"/>
    <p:sldId id="345" r:id="rId54"/>
    <p:sldId id="342" r:id="rId55"/>
    <p:sldId id="343" r:id="rId56"/>
    <p:sldId id="344" r:id="rId57"/>
    <p:sldId id="339" r:id="rId58"/>
    <p:sldId id="302" r:id="rId59"/>
    <p:sldId id="303" r:id="rId60"/>
    <p:sldId id="304" r:id="rId61"/>
    <p:sldId id="307" r:id="rId62"/>
    <p:sldId id="305" r:id="rId63"/>
    <p:sldId id="306" r:id="rId64"/>
    <p:sldId id="308" r:id="rId65"/>
    <p:sldId id="309" r:id="rId66"/>
    <p:sldId id="310" r:id="rId67"/>
    <p:sldId id="311" r:id="rId68"/>
    <p:sldId id="313" r:id="rId69"/>
    <p:sldId id="312" r:id="rId70"/>
    <p:sldId id="314" r:id="rId71"/>
    <p:sldId id="272" r:id="rId72"/>
    <p:sldId id="269" r:id="rId73"/>
    <p:sldId id="317" r:id="rId74"/>
    <p:sldId id="318" r:id="rId75"/>
    <p:sldId id="320" r:id="rId76"/>
    <p:sldId id="321" r:id="rId77"/>
    <p:sldId id="322" r:id="rId78"/>
    <p:sldId id="319" r:id="rId79"/>
    <p:sldId id="323" r:id="rId80"/>
    <p:sldId id="346" r:id="rId81"/>
    <p:sldId id="347" r:id="rId82"/>
    <p:sldId id="348" r:id="rId83"/>
    <p:sldId id="324" r:id="rId84"/>
    <p:sldId id="325" r:id="rId85"/>
    <p:sldId id="326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מיכה באר" initials="מב" lastIdx="1" clrIdx="0">
    <p:extLst>
      <p:ext uri="{19B8F6BF-5375-455C-9EA6-DF929625EA0E}">
        <p15:presenceInfo xmlns:p15="http://schemas.microsoft.com/office/powerpoint/2012/main" userId="06c79df0bf3c55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BFA1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22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 rtl="1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37636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8830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236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937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18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936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661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167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7513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2918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FC583-6641-41B5-962A-AA5EA3C78A82}" type="datetimeFigureOut">
              <a:rPr lang="he-IL" smtClean="0"/>
              <a:t>כ'/שבט/תשע"ט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DCE6F-AF94-494B-8B87-4620F37674D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6441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FC583-6641-41B5-962A-AA5EA3C78A82}" type="datetimeFigureOut">
              <a:rPr lang="he-IL" smtClean="0"/>
              <a:pPr/>
              <a:t>כ'/שבט/תשע"ט</a:t>
            </a:fld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CE6F-AF94-494B-8B87-4620F37674DC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76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g"/><Relationship Id="rId7" Type="http://schemas.openxmlformats.org/officeDocument/2006/relationships/image" Target="../media/image161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g"/><Relationship Id="rId4" Type="http://schemas.openxmlformats.org/officeDocument/2006/relationships/image" Target="../media/image158.jpg"/><Relationship Id="rId9" Type="http://schemas.openxmlformats.org/officeDocument/2006/relationships/image" Target="../media/image163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g"/><Relationship Id="rId4" Type="http://schemas.openxmlformats.org/officeDocument/2006/relationships/image" Target="../media/image1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g"/><Relationship Id="rId4" Type="http://schemas.openxmlformats.org/officeDocument/2006/relationships/image" Target="../media/image21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13" Type="http://schemas.openxmlformats.org/officeDocument/2006/relationships/image" Target="../media/image228.jpeg"/><Relationship Id="rId18" Type="http://schemas.openxmlformats.org/officeDocument/2006/relationships/image" Target="../media/image4.png"/><Relationship Id="rId3" Type="http://schemas.openxmlformats.org/officeDocument/2006/relationships/image" Target="../media/image218.jpeg"/><Relationship Id="rId7" Type="http://schemas.openxmlformats.org/officeDocument/2006/relationships/image" Target="../media/image222.jpeg"/><Relationship Id="rId12" Type="http://schemas.openxmlformats.org/officeDocument/2006/relationships/image" Target="../media/image227.jpeg"/><Relationship Id="rId17" Type="http://schemas.openxmlformats.org/officeDocument/2006/relationships/image" Target="../media/image232.jpeg"/><Relationship Id="rId2" Type="http://schemas.openxmlformats.org/officeDocument/2006/relationships/image" Target="../media/image217.jpeg"/><Relationship Id="rId16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g"/><Relationship Id="rId11" Type="http://schemas.openxmlformats.org/officeDocument/2006/relationships/image" Target="../media/image226.jpeg"/><Relationship Id="rId5" Type="http://schemas.openxmlformats.org/officeDocument/2006/relationships/image" Target="../media/image220.jpeg"/><Relationship Id="rId15" Type="http://schemas.openxmlformats.org/officeDocument/2006/relationships/image" Target="../media/image230.jpeg"/><Relationship Id="rId10" Type="http://schemas.openxmlformats.org/officeDocument/2006/relationships/image" Target="../media/image225.jpeg"/><Relationship Id="rId19" Type="http://schemas.openxmlformats.org/officeDocument/2006/relationships/image" Target="../media/image233.png"/><Relationship Id="rId4" Type="http://schemas.openxmlformats.org/officeDocument/2006/relationships/image" Target="../media/image219.jpeg"/><Relationship Id="rId9" Type="http://schemas.openxmlformats.org/officeDocument/2006/relationships/image" Target="../media/image224.jpeg"/><Relationship Id="rId14" Type="http://schemas.openxmlformats.org/officeDocument/2006/relationships/image" Target="../media/image22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Relationship Id="rId9" Type="http://schemas.openxmlformats.org/officeDocument/2006/relationships/image" Target="../media/image24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5.jpg"/><Relationship Id="rId4" Type="http://schemas.openxmlformats.org/officeDocument/2006/relationships/image" Target="../media/image244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image" Target="../media/image24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7" Type="http://schemas.openxmlformats.org/officeDocument/2006/relationships/image" Target="../media/image258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5" Type="http://schemas.openxmlformats.org/officeDocument/2006/relationships/image" Target="../media/image262.jpeg"/><Relationship Id="rId4" Type="http://schemas.openxmlformats.org/officeDocument/2006/relationships/image" Target="../media/image261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e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10" Type="http://schemas.openxmlformats.org/officeDocument/2006/relationships/image" Target="../media/image274.jpeg"/><Relationship Id="rId4" Type="http://schemas.openxmlformats.org/officeDocument/2006/relationships/image" Target="../media/image268.jpeg"/><Relationship Id="rId9" Type="http://schemas.openxmlformats.org/officeDocument/2006/relationships/image" Target="../media/image27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eg"/><Relationship Id="rId3" Type="http://schemas.openxmlformats.org/officeDocument/2006/relationships/image" Target="../media/image276.jpg"/><Relationship Id="rId7" Type="http://schemas.openxmlformats.org/officeDocument/2006/relationships/image" Target="../media/image280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9.jpeg"/><Relationship Id="rId5" Type="http://schemas.openxmlformats.org/officeDocument/2006/relationships/image" Target="../media/image278.jpg"/><Relationship Id="rId4" Type="http://schemas.openxmlformats.org/officeDocument/2006/relationships/image" Target="../media/image27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7" Type="http://schemas.openxmlformats.org/officeDocument/2006/relationships/image" Target="../media/image287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6.jpeg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eg"/><Relationship Id="rId3" Type="http://schemas.openxmlformats.org/officeDocument/2006/relationships/image" Target="../media/image289.jpeg"/><Relationship Id="rId7" Type="http://schemas.openxmlformats.org/officeDocument/2006/relationships/image" Target="../media/image293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eg"/><Relationship Id="rId11" Type="http://schemas.openxmlformats.org/officeDocument/2006/relationships/image" Target="../media/image297.jpeg"/><Relationship Id="rId5" Type="http://schemas.openxmlformats.org/officeDocument/2006/relationships/image" Target="../media/image291.jpeg"/><Relationship Id="rId10" Type="http://schemas.openxmlformats.org/officeDocument/2006/relationships/image" Target="../media/image296.jpeg"/><Relationship Id="rId4" Type="http://schemas.openxmlformats.org/officeDocument/2006/relationships/image" Target="../media/image290.jpeg"/><Relationship Id="rId9" Type="http://schemas.openxmlformats.org/officeDocument/2006/relationships/image" Target="../media/image29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kehilanet.co.il/upload/tempFilesForum/2009/3/12927/f_1112019201263496272.jpg?OPENNEWBROWSER=1">
            <a:extLst>
              <a:ext uri="{FF2B5EF4-FFF2-40B4-BE49-F238E27FC236}">
                <a16:creationId xmlns:a16="http://schemas.microsoft.com/office/drawing/2014/main" id="{B7CA26AC-EB51-47DA-8833-D5029119C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40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ehilanet.co.il/upload/tempFilesForum/2009/3/12927/f_1112019201263496272.jpg?OPENNEWBROWSER=1">
            <a:extLst>
              <a:ext uri="{FF2B5EF4-FFF2-40B4-BE49-F238E27FC236}">
                <a16:creationId xmlns:a16="http://schemas.microsoft.com/office/drawing/2014/main" id="{C5AE6088-380F-4E75-A022-7F5FC196B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73696"/>
            <a:ext cx="9144000" cy="251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kehilanet.co.il/upload/tempFilesForum/2009/3/12927/f_1112019201263496272.jpg?OPENNEWBROWSER=1">
            <a:extLst>
              <a:ext uri="{FF2B5EF4-FFF2-40B4-BE49-F238E27FC236}">
                <a16:creationId xmlns:a16="http://schemas.microsoft.com/office/drawing/2014/main" id="{5CC6E3BB-B1AB-490A-B7A1-DB71E06EF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98274"/>
            <a:ext cx="9144000" cy="2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47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מזכירות ובית תרבות</a:t>
            </a:r>
          </a:p>
        </p:txBody>
      </p:sp>
      <p:pic>
        <p:nvPicPr>
          <p:cNvPr id="5" name="Picture 4" descr="A picture containing outdoor, grass, sky, building&#10;&#10;Description automatically generated">
            <a:extLst>
              <a:ext uri="{FF2B5EF4-FFF2-40B4-BE49-F238E27FC236}">
                <a16:creationId xmlns:a16="http://schemas.microsoft.com/office/drawing/2014/main" id="{B66F9630-7D37-45EC-A70C-346EEFFB9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687" y="4101297"/>
            <a:ext cx="3780000" cy="2575125"/>
          </a:xfrm>
          <a:prstGeom prst="rect">
            <a:avLst/>
          </a:prstGeom>
        </p:spPr>
      </p:pic>
      <p:pic>
        <p:nvPicPr>
          <p:cNvPr id="6" name="Picture 5" descr="A dirt road&#10;&#10;Description automatically generated">
            <a:extLst>
              <a:ext uri="{FF2B5EF4-FFF2-40B4-BE49-F238E27FC236}">
                <a16:creationId xmlns:a16="http://schemas.microsoft.com/office/drawing/2014/main" id="{B6DFB824-F0D9-49A5-AD84-12A6F462B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88" y="1370075"/>
            <a:ext cx="3780000" cy="2555438"/>
          </a:xfrm>
          <a:prstGeom prst="rect">
            <a:avLst/>
          </a:prstGeom>
        </p:spPr>
      </p:pic>
      <p:pic>
        <p:nvPicPr>
          <p:cNvPr id="4" name="Picture 3" descr="A picture containing grass, outdoor, ground, building&#10;&#10;Description automatically generated">
            <a:extLst>
              <a:ext uri="{FF2B5EF4-FFF2-40B4-BE49-F238E27FC236}">
                <a16:creationId xmlns:a16="http://schemas.microsoft.com/office/drawing/2014/main" id="{A786AEC9-FB32-49DE-9921-C28FC6E146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687" y="1370075"/>
            <a:ext cx="3780000" cy="2597301"/>
          </a:xfrm>
          <a:prstGeom prst="rect">
            <a:avLst/>
          </a:prstGeom>
        </p:spPr>
      </p:pic>
      <p:pic>
        <p:nvPicPr>
          <p:cNvPr id="8" name="Picture 7" descr="A picture containing sky, water, building&#10;&#10;Description automatically generated">
            <a:extLst>
              <a:ext uri="{FF2B5EF4-FFF2-40B4-BE49-F238E27FC236}">
                <a16:creationId xmlns:a16="http://schemas.microsoft.com/office/drawing/2014/main" id="{E239C2CC-66E9-44CE-B403-F74EA386D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88" y="4112100"/>
            <a:ext cx="3780000" cy="256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66119"/>
      </p:ext>
    </p:extLst>
  </p:cSld>
  <p:clrMapOvr>
    <a:masterClrMapping/>
  </p:clrMapOvr>
  <p:transition spd="slow" advClick="0" advTm="300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מבני חינוך</a:t>
            </a:r>
          </a:p>
        </p:txBody>
      </p:sp>
      <p:pic>
        <p:nvPicPr>
          <p:cNvPr id="11" name="Picture 10" descr="A picture containing outdoor, ground, building, sky&#10;&#10;Description automatically generated">
            <a:extLst>
              <a:ext uri="{FF2B5EF4-FFF2-40B4-BE49-F238E27FC236}">
                <a16:creationId xmlns:a16="http://schemas.microsoft.com/office/drawing/2014/main" id="{77250A92-B3ED-417E-84EF-6C27D977CC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1" y="4082207"/>
            <a:ext cx="3780000" cy="2547562"/>
          </a:xfrm>
          <a:prstGeom prst="rect">
            <a:avLst/>
          </a:prstGeom>
        </p:spPr>
      </p:pic>
      <p:pic>
        <p:nvPicPr>
          <p:cNvPr id="7" name="Picture 6" descr="A large brick building with grass and trees&#10;&#10;Description automatically generated">
            <a:extLst>
              <a:ext uri="{FF2B5EF4-FFF2-40B4-BE49-F238E27FC236}">
                <a16:creationId xmlns:a16="http://schemas.microsoft.com/office/drawing/2014/main" id="{CB0A20C7-CDBA-4359-8298-A29F0E1D2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790" y="4140272"/>
            <a:ext cx="3780000" cy="2489497"/>
          </a:xfrm>
          <a:prstGeom prst="rect">
            <a:avLst/>
          </a:prstGeom>
        </p:spPr>
      </p:pic>
      <p:pic>
        <p:nvPicPr>
          <p:cNvPr id="13" name="Picture 12" descr="A picture containing outdoor, ground, sky, building&#10;&#10;Description automatically generated">
            <a:extLst>
              <a:ext uri="{FF2B5EF4-FFF2-40B4-BE49-F238E27FC236}">
                <a16:creationId xmlns:a16="http://schemas.microsoft.com/office/drawing/2014/main" id="{0C8C87ED-4409-4FAF-8113-B7E1C6AB71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11" y="1472979"/>
            <a:ext cx="3780000" cy="2362096"/>
          </a:xfrm>
          <a:prstGeom prst="rect">
            <a:avLst/>
          </a:prstGeom>
        </p:spPr>
      </p:pic>
      <p:pic>
        <p:nvPicPr>
          <p:cNvPr id="9" name="Picture 8" descr="A large white house&#10;&#10;Description automatically generated">
            <a:extLst>
              <a:ext uri="{FF2B5EF4-FFF2-40B4-BE49-F238E27FC236}">
                <a16:creationId xmlns:a16="http://schemas.microsoft.com/office/drawing/2014/main" id="{0C3B16AD-DCB5-4909-8BF3-94F13A494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01790" y="1472979"/>
            <a:ext cx="3780000" cy="24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2578"/>
      </p:ext>
    </p:extLst>
  </p:cSld>
  <p:clrMapOvr>
    <a:masterClrMapping/>
  </p:clrMapOvr>
  <p:transition spd="slow" advClick="0" advTm="300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בריכת שחיה</a:t>
            </a:r>
          </a:p>
        </p:txBody>
      </p:sp>
      <p:pic>
        <p:nvPicPr>
          <p:cNvPr id="4" name="Picture 3" descr="A picture containing sky, outdoor, grass, tree&#10;&#10;Description automatically generated">
            <a:extLst>
              <a:ext uri="{FF2B5EF4-FFF2-40B4-BE49-F238E27FC236}">
                <a16:creationId xmlns:a16="http://schemas.microsoft.com/office/drawing/2014/main" id="{2D5A9BA4-55A8-42B3-B395-B0884E4F8C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4" y="4110138"/>
            <a:ext cx="3924629" cy="2520000"/>
          </a:xfrm>
          <a:prstGeom prst="rect">
            <a:avLst/>
          </a:prstGeom>
        </p:spPr>
      </p:pic>
      <p:pic>
        <p:nvPicPr>
          <p:cNvPr id="6" name="Picture 5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BEF8BD33-F748-44F4-BBA9-FB5E02BCF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813" y="1469206"/>
            <a:ext cx="3812005" cy="2520000"/>
          </a:xfrm>
          <a:prstGeom prst="rect">
            <a:avLst/>
          </a:prstGeom>
        </p:spPr>
      </p:pic>
      <p:pic>
        <p:nvPicPr>
          <p:cNvPr id="12" name="Picture 11" descr="A group of people swimming in a pool of water&#10;&#10;Description automatically generated">
            <a:extLst>
              <a:ext uri="{FF2B5EF4-FFF2-40B4-BE49-F238E27FC236}">
                <a16:creationId xmlns:a16="http://schemas.microsoft.com/office/drawing/2014/main" id="{7C0DB1CD-F241-4322-ACA7-EF446A424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04" y="1469206"/>
            <a:ext cx="3624568" cy="2520000"/>
          </a:xfrm>
          <a:prstGeom prst="rect">
            <a:avLst/>
          </a:prstGeom>
        </p:spPr>
      </p:pic>
      <p:pic>
        <p:nvPicPr>
          <p:cNvPr id="15" name="Picture 14" descr="A group of people in a swimming pool&#10;&#10;Description automatically generated">
            <a:extLst>
              <a:ext uri="{FF2B5EF4-FFF2-40B4-BE49-F238E27FC236}">
                <a16:creationId xmlns:a16="http://schemas.microsoft.com/office/drawing/2014/main" id="{6CA17EB7-A7C9-489C-B3FB-27C1CF60A5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15" y="4110138"/>
            <a:ext cx="373910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64049"/>
      </p:ext>
    </p:extLst>
  </p:cSld>
  <p:clrMapOvr>
    <a:masterClrMapping/>
  </p:clrMapOvr>
  <p:transition spd="slow" advClick="0" advTm="300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16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הראשון</a:t>
            </a:r>
          </a:p>
        </p:txBody>
      </p:sp>
      <p:pic>
        <p:nvPicPr>
          <p:cNvPr id="22" name="Picture 21" descr="A snow covered road&#10;&#10;Description automatically generated">
            <a:extLst>
              <a:ext uri="{FF2B5EF4-FFF2-40B4-BE49-F238E27FC236}">
                <a16:creationId xmlns:a16="http://schemas.microsoft.com/office/drawing/2014/main" id="{0467AFE2-5A8A-4653-8805-221BDCA62D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79" y="3429000"/>
            <a:ext cx="5052525" cy="3240000"/>
          </a:xfrm>
          <a:prstGeom prst="rect">
            <a:avLst/>
          </a:prstGeom>
        </p:spPr>
      </p:pic>
      <p:pic>
        <p:nvPicPr>
          <p:cNvPr id="4" name="Picture 3" descr="A vintage photo of a house&#10;&#10;Description automatically generated">
            <a:extLst>
              <a:ext uri="{FF2B5EF4-FFF2-40B4-BE49-F238E27FC236}">
                <a16:creationId xmlns:a16="http://schemas.microsoft.com/office/drawing/2014/main" id="{6E27D9DC-D6AD-4688-9445-1BAD06F46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511" y="1440000"/>
            <a:ext cx="480001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10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השני</a:t>
            </a:r>
          </a:p>
        </p:txBody>
      </p:sp>
      <p:pic>
        <p:nvPicPr>
          <p:cNvPr id="7" name="Picture 6" descr="A vintage photo of a house&#10;&#10;Description automatically generated">
            <a:extLst>
              <a:ext uri="{FF2B5EF4-FFF2-40B4-BE49-F238E27FC236}">
                <a16:creationId xmlns:a16="http://schemas.microsoft.com/office/drawing/2014/main" id="{2D1B6BD2-E524-46DA-8EA0-9A143A60F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95" y="3429000"/>
            <a:ext cx="5086696" cy="3240000"/>
          </a:xfrm>
          <a:prstGeom prst="rect">
            <a:avLst/>
          </a:prstGeom>
        </p:spPr>
      </p:pic>
      <p:pic>
        <p:nvPicPr>
          <p:cNvPr id="20" name="Picture 19" descr="A vintage photo of a train&#10;&#10;Description automatically generated">
            <a:extLst>
              <a:ext uri="{FF2B5EF4-FFF2-40B4-BE49-F238E27FC236}">
                <a16:creationId xmlns:a16="http://schemas.microsoft.com/office/drawing/2014/main" id="{DC005AA3-1CE4-402B-9455-E3BC9DCF2B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3166" y="1440000"/>
            <a:ext cx="458743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59143"/>
      </p:ext>
    </p:extLst>
  </p:cSld>
  <p:clrMapOvr>
    <a:masterClrMapping/>
  </p:clrMapOvr>
  <p:transition spd="slow" advClick="0" advTm="3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השלישי (הצריף, אולם הספורט, ....)</a:t>
            </a:r>
          </a:p>
        </p:txBody>
      </p:sp>
      <p:pic>
        <p:nvPicPr>
          <p:cNvPr id="16" name="Picture 15" descr="A picture containing tree, outdoor, grass, train&#10;&#10;Description automatically generated">
            <a:extLst>
              <a:ext uri="{FF2B5EF4-FFF2-40B4-BE49-F238E27FC236}">
                <a16:creationId xmlns:a16="http://schemas.microsoft.com/office/drawing/2014/main" id="{02D062AF-FDBB-4FF4-899F-AF6D0F8F7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75" y="3429000"/>
            <a:ext cx="4320000" cy="3240000"/>
          </a:xfrm>
          <a:prstGeom prst="rect">
            <a:avLst/>
          </a:prstGeom>
        </p:spPr>
      </p:pic>
      <p:pic>
        <p:nvPicPr>
          <p:cNvPr id="18" name="Picture 17" descr="A picture containing fence, outdoor, grass, building&#10;&#10;Description automatically generated">
            <a:extLst>
              <a:ext uri="{FF2B5EF4-FFF2-40B4-BE49-F238E27FC236}">
                <a16:creationId xmlns:a16="http://schemas.microsoft.com/office/drawing/2014/main" id="{152B98D4-9C06-44C3-8FD2-6C255F962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362" y="1440000"/>
            <a:ext cx="491638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275"/>
      </p:ext>
    </p:extLst>
  </p:cSld>
  <p:clrMapOvr>
    <a:masterClrMapping/>
  </p:clrMapOvr>
  <p:transition spd="slow" advClick="0" advTm="3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הרביעי (החדש, </a:t>
            </a:r>
            <a:r>
              <a:rPr lang="he-IL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המרכזון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....)</a:t>
            </a:r>
          </a:p>
        </p:txBody>
      </p:sp>
      <p:pic>
        <p:nvPicPr>
          <p:cNvPr id="24" name="Picture 23" descr="A large empty field&#10;&#10;Description automatically generated">
            <a:extLst>
              <a:ext uri="{FF2B5EF4-FFF2-40B4-BE49-F238E27FC236}">
                <a16:creationId xmlns:a16="http://schemas.microsoft.com/office/drawing/2014/main" id="{4573EEE3-378A-4B31-87D0-D09C9DF56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476" y="1440000"/>
            <a:ext cx="4722498" cy="3240000"/>
          </a:xfrm>
          <a:prstGeom prst="rect">
            <a:avLst/>
          </a:prstGeom>
        </p:spPr>
      </p:pic>
      <p:pic>
        <p:nvPicPr>
          <p:cNvPr id="26" name="Picture 25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38749E48-B322-4D64-BF7D-39F11C74D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26" y="3417125"/>
            <a:ext cx="4820562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6070"/>
      </p:ext>
    </p:extLst>
  </p:cSld>
  <p:clrMapOvr>
    <a:masterClrMapping/>
  </p:clrMapOvr>
  <p:transition spd="slow" advClick="0" advTm="3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והיו גם בבתי הספר</a:t>
            </a:r>
          </a:p>
        </p:txBody>
      </p:sp>
      <p:pic>
        <p:nvPicPr>
          <p:cNvPr id="12" name="Picture 11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E3128129-4649-4F6D-929D-D673F2EE8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902" y="2389845"/>
            <a:ext cx="480619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9443"/>
      </p:ext>
    </p:extLst>
  </p:cSld>
  <p:clrMapOvr>
    <a:masterClrMapping/>
  </p:clrMapOvr>
  <p:transition spd="slow" advClick="0" advTm="3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מבפנים</a:t>
            </a:r>
          </a:p>
        </p:txBody>
      </p:sp>
      <p:pic>
        <p:nvPicPr>
          <p:cNvPr id="5" name="Picture 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6A23C6D3-7527-4F4A-A8B1-7E95431CD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9" y="4164054"/>
            <a:ext cx="3780000" cy="2526229"/>
          </a:xfrm>
          <a:prstGeom prst="rect">
            <a:avLst/>
          </a:prstGeom>
        </p:spPr>
      </p:pic>
      <p:pic>
        <p:nvPicPr>
          <p:cNvPr id="14" name="Picture 13" descr="A group of people in a room&#10;&#10;Description automatically generated">
            <a:extLst>
              <a:ext uri="{FF2B5EF4-FFF2-40B4-BE49-F238E27FC236}">
                <a16:creationId xmlns:a16="http://schemas.microsoft.com/office/drawing/2014/main" id="{3D69F461-199C-43B6-875A-96046FF63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19" y="1404066"/>
            <a:ext cx="3780000" cy="2607785"/>
          </a:xfrm>
          <a:prstGeom prst="rect">
            <a:avLst/>
          </a:prstGeom>
        </p:spPr>
      </p:pic>
      <p:pic>
        <p:nvPicPr>
          <p:cNvPr id="25" name="Picture 24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D92FC7F9-402F-4979-A337-B9E9B0521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481" y="1404066"/>
            <a:ext cx="3780000" cy="2580654"/>
          </a:xfrm>
          <a:prstGeom prst="rect">
            <a:avLst/>
          </a:prstGeom>
        </p:spPr>
      </p:pic>
      <p:pic>
        <p:nvPicPr>
          <p:cNvPr id="28" name="Picture 2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4AA8BD8-CFCB-4084-961C-E46A4E97E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7481" y="4164053"/>
            <a:ext cx="3780000" cy="25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33253"/>
      </p:ext>
    </p:extLst>
  </p:cSld>
  <p:clrMapOvr>
    <a:masterClrMapping/>
  </p:clrMapOvr>
  <p:transition spd="slow" advClick="0" advTm="3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0299580-6F85-4E27-934A-73E23D54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845"/>
            <a:ext cx="9144000" cy="3019890"/>
          </a:xfrm>
        </p:spPr>
        <p:txBody>
          <a:bodyPr>
            <a:noAutofit/>
          </a:bodyPr>
          <a:lstStyle/>
          <a:p>
            <a:pPr algn="ctr"/>
            <a:r>
              <a:rPr lang="he-IL" sz="12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שבעה עשורים </a:t>
            </a:r>
            <a:r>
              <a:rPr lang="he-IL" sz="10000" b="1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מבחר תמונות</a:t>
            </a:r>
            <a:endParaRPr lang="he-IL" sz="10000" b="1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7C8D9641-D8B3-4EA6-A1DE-28F15A7F4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24" y="3570735"/>
            <a:ext cx="292235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airplane" invX="1"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במטבח</a:t>
            </a:r>
          </a:p>
        </p:txBody>
      </p:sp>
      <p:pic>
        <p:nvPicPr>
          <p:cNvPr id="4" name="Picture 3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8377E839-6096-4256-B595-4E68A0333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929" y="4227618"/>
            <a:ext cx="3780000" cy="2462873"/>
          </a:xfrm>
          <a:prstGeom prst="rect">
            <a:avLst/>
          </a:prstGeom>
        </p:spPr>
      </p:pic>
      <p:pic>
        <p:nvPicPr>
          <p:cNvPr id="9" name="Picture 8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D657E1DB-FBA2-42AA-9E5F-A4D859792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2" y="595667"/>
            <a:ext cx="3780000" cy="2663967"/>
          </a:xfrm>
          <a:prstGeom prst="rect">
            <a:avLst/>
          </a:prstGeom>
        </p:spPr>
      </p:pic>
      <p:pic>
        <p:nvPicPr>
          <p:cNvPr id="13" name="Picture 12" descr="A person cooking in a kitchen&#10;&#10;Description automatically generated">
            <a:extLst>
              <a:ext uri="{FF2B5EF4-FFF2-40B4-BE49-F238E27FC236}">
                <a16:creationId xmlns:a16="http://schemas.microsoft.com/office/drawing/2014/main" id="{4B7B7BA3-DF03-4E03-8BFC-350E2888F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929" y="1464852"/>
            <a:ext cx="3780000" cy="2589244"/>
          </a:xfrm>
          <a:prstGeom prst="rect">
            <a:avLst/>
          </a:prstGeom>
        </p:spPr>
      </p:pic>
      <p:pic>
        <p:nvPicPr>
          <p:cNvPr id="28" name="Picture 27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9EAE34B0-5EAF-427D-8F8B-8E28FBC8B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1" y="3450491"/>
            <a:ext cx="2256698" cy="3240000"/>
          </a:xfrm>
          <a:prstGeom prst="rect">
            <a:avLst/>
          </a:prstGeom>
        </p:spPr>
      </p:pic>
      <p:pic>
        <p:nvPicPr>
          <p:cNvPr id="30" name="Picture 29" descr="A picture containing window, indoor, person, table&#10;&#10;Description automatically generated">
            <a:extLst>
              <a:ext uri="{FF2B5EF4-FFF2-40B4-BE49-F238E27FC236}">
                <a16:creationId xmlns:a16="http://schemas.microsoft.com/office/drawing/2014/main" id="{AB1DB026-64B2-412A-92C0-8FD04502C7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532" y="3450491"/>
            <a:ext cx="224563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0582"/>
      </p:ext>
    </p:extLst>
  </p:cSld>
  <p:clrMapOvr>
    <a:masterClrMapping/>
  </p:clrMapOvr>
  <p:transition spd="slow" advClick="0" advTm="3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ובאקונומיה</a:t>
            </a:r>
          </a:p>
        </p:txBody>
      </p:sp>
      <p:pic>
        <p:nvPicPr>
          <p:cNvPr id="16" name="Picture 15" descr="A store inside of a building&#10;&#10;Description automatically generated">
            <a:extLst>
              <a:ext uri="{FF2B5EF4-FFF2-40B4-BE49-F238E27FC236}">
                <a16:creationId xmlns:a16="http://schemas.microsoft.com/office/drawing/2014/main" id="{B9E4A8E6-6762-4BD3-8655-0BF6FF5ED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598" y="2680745"/>
            <a:ext cx="2689882" cy="3960000"/>
          </a:xfrm>
          <a:prstGeom prst="rect">
            <a:avLst/>
          </a:prstGeom>
        </p:spPr>
      </p:pic>
      <p:pic>
        <p:nvPicPr>
          <p:cNvPr id="19" name="Picture 18" descr="A picture containing building, outdoor, indoor&#10;&#10;Description automatically generated">
            <a:extLst>
              <a:ext uri="{FF2B5EF4-FFF2-40B4-BE49-F238E27FC236}">
                <a16:creationId xmlns:a16="http://schemas.microsoft.com/office/drawing/2014/main" id="{B34267DC-804E-4789-9448-A4082CA7E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1" y="2680745"/>
            <a:ext cx="2747976" cy="3960000"/>
          </a:xfrm>
          <a:prstGeom prst="rect">
            <a:avLst/>
          </a:prstGeom>
        </p:spPr>
      </p:pic>
      <p:pic>
        <p:nvPicPr>
          <p:cNvPr id="24" name="Picture 23" descr="A store inside of a building&#10;&#10;Description automatically generated">
            <a:extLst>
              <a:ext uri="{FF2B5EF4-FFF2-40B4-BE49-F238E27FC236}">
                <a16:creationId xmlns:a16="http://schemas.microsoft.com/office/drawing/2014/main" id="{DA45DB24-F2B9-4A0E-9F64-CCFB37223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1" y="212859"/>
            <a:ext cx="3330836" cy="2268000"/>
          </a:xfrm>
          <a:prstGeom prst="rect">
            <a:avLst/>
          </a:prstGeom>
        </p:spPr>
      </p:pic>
      <p:pic>
        <p:nvPicPr>
          <p:cNvPr id="26" name="Picture 25" descr="A picture containing indoor, sitting&#10;&#10;Description automatically generated">
            <a:extLst>
              <a:ext uri="{FF2B5EF4-FFF2-40B4-BE49-F238E27FC236}">
                <a16:creationId xmlns:a16="http://schemas.microsoft.com/office/drawing/2014/main" id="{F83E7B3F-1CE7-4114-9D97-27E5C3F87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751" y="2680745"/>
            <a:ext cx="274350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2510"/>
      </p:ext>
    </p:extLst>
  </p:cSld>
  <p:clrMapOvr>
    <a:masterClrMapping/>
  </p:clrMapOvr>
  <p:transition spd="slow" advClick="0" advTm="3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חדרי האוכל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שטיפת כלים וניקיון</a:t>
            </a:r>
          </a:p>
        </p:txBody>
      </p:sp>
      <p:pic>
        <p:nvPicPr>
          <p:cNvPr id="5" name="Picture 4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F87B5185-D7CA-4ACB-9031-DFAF58CDA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621" y="1408023"/>
            <a:ext cx="3780000" cy="2511126"/>
          </a:xfrm>
          <a:prstGeom prst="rect">
            <a:avLst/>
          </a:prstGeom>
        </p:spPr>
      </p:pic>
      <p:pic>
        <p:nvPicPr>
          <p:cNvPr id="17" name="Picture 16" descr="A picture containing indoor, red, wall, building&#10;&#10;Description automatically generated">
            <a:extLst>
              <a:ext uri="{FF2B5EF4-FFF2-40B4-BE49-F238E27FC236}">
                <a16:creationId xmlns:a16="http://schemas.microsoft.com/office/drawing/2014/main" id="{A9342145-5288-448C-8B4F-1E2F3445D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80" y="536817"/>
            <a:ext cx="3780000" cy="2378251"/>
          </a:xfrm>
          <a:prstGeom prst="rect">
            <a:avLst/>
          </a:prstGeom>
        </p:spPr>
      </p:pic>
      <p:pic>
        <p:nvPicPr>
          <p:cNvPr id="7" name="Picture 6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822206CC-8DF0-4FFA-87F2-1489D532C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829" y="3098251"/>
            <a:ext cx="4000061" cy="3000046"/>
          </a:xfrm>
          <a:prstGeom prst="rect">
            <a:avLst/>
          </a:prstGeom>
        </p:spPr>
      </p:pic>
      <p:pic>
        <p:nvPicPr>
          <p:cNvPr id="18" name="Picture 17" descr="A picture containing building, floor, ground, man&#10;&#10;Description automatically generated">
            <a:extLst>
              <a:ext uri="{FF2B5EF4-FFF2-40B4-BE49-F238E27FC236}">
                <a16:creationId xmlns:a16="http://schemas.microsoft.com/office/drawing/2014/main" id="{EE677362-A7CB-4864-B67A-EFBB9BD9C3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79" y="4324073"/>
            <a:ext cx="1665311" cy="2378251"/>
          </a:xfrm>
          <a:prstGeom prst="rect">
            <a:avLst/>
          </a:prstGeom>
        </p:spPr>
      </p:pic>
      <p:pic>
        <p:nvPicPr>
          <p:cNvPr id="14" name="Picture 13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5C6C696A-45B1-4833-8A97-F3A109F94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621" y="4108466"/>
            <a:ext cx="3780000" cy="25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70348"/>
      </p:ext>
    </p:extLst>
  </p:cSld>
  <p:clrMapOvr>
    <a:masterClrMapping/>
  </p:clrMapOvr>
  <p:transition spd="slow" advClick="0" advTm="3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727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76752598-AB93-4A9C-BE3B-C3F65D1DD8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" y="732060"/>
            <a:ext cx="9135134" cy="61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8100"/>
            <a:ext cx="78867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1949 (יום </a:t>
            </a:r>
            <a:r>
              <a:rPr lang="he-IL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העליה</a:t>
            </a:r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755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שנות ה-'70</a:t>
            </a:r>
          </a:p>
        </p:txBody>
      </p:sp>
      <p:pic>
        <p:nvPicPr>
          <p:cNvPr id="4" name="Picture 3" descr="A sign on the side of a road&#10;&#10;Description automatically generated">
            <a:extLst>
              <a:ext uri="{FF2B5EF4-FFF2-40B4-BE49-F238E27FC236}">
                <a16:creationId xmlns:a16="http://schemas.microsoft.com/office/drawing/2014/main" id="{39723069-916C-4AEF-97F3-0C6441A4E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18166" y="774000"/>
            <a:ext cx="9107668" cy="608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D043E-1C18-4EEE-87F2-B06C0442B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3" y="4495799"/>
            <a:ext cx="1800000" cy="2240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7878C17-FF69-4AAA-9CEA-4C02180E2132}"/>
              </a:ext>
            </a:extLst>
          </p:cNvPr>
          <p:cNvSpPr/>
          <p:nvPr/>
        </p:nvSpPr>
        <p:spPr>
          <a:xfrm rot="11583887">
            <a:off x="1381125" y="4446469"/>
            <a:ext cx="219075" cy="3238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53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0"/>
            <a:ext cx="78867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שנות ה-'70</a:t>
            </a:r>
          </a:p>
        </p:txBody>
      </p:sp>
      <p:pic>
        <p:nvPicPr>
          <p:cNvPr id="5" name="Picture 4" descr="A picture containing sky, outdoor, tree&#10;&#10;Description automatically generated">
            <a:extLst>
              <a:ext uri="{FF2B5EF4-FFF2-40B4-BE49-F238E27FC236}">
                <a16:creationId xmlns:a16="http://schemas.microsoft.com/office/drawing/2014/main" id="{E4CFDBA4-B62D-425C-9D34-C7D7A5C24E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"/>
          <a:stretch/>
        </p:blipFill>
        <p:spPr>
          <a:xfrm>
            <a:off x="-2294" y="774000"/>
            <a:ext cx="9148589" cy="60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D1D6C-F479-4C9F-8F53-338D56E0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3" y="4495799"/>
            <a:ext cx="1800000" cy="2240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14EAA63C-A84D-4706-804F-49D411ECBFAC}"/>
              </a:ext>
            </a:extLst>
          </p:cNvPr>
          <p:cNvSpPr/>
          <p:nvPr/>
        </p:nvSpPr>
        <p:spPr>
          <a:xfrm rot="5867997">
            <a:off x="685800" y="4733925"/>
            <a:ext cx="219075" cy="3238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3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C4080068-9DD5-4C8B-BECC-3AE1F07627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054" y="3634650"/>
            <a:ext cx="5430946" cy="322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שנות ה-'80 + '90</a:t>
            </a:r>
          </a:p>
        </p:txBody>
      </p:sp>
      <p:pic>
        <p:nvPicPr>
          <p:cNvPr id="4" name="Picture 3" descr="A picture containing sky, outdoor, ground, fence&#10;&#10;Description automatically generated">
            <a:extLst>
              <a:ext uri="{FF2B5EF4-FFF2-40B4-BE49-F238E27FC236}">
                <a16:creationId xmlns:a16="http://schemas.microsoft.com/office/drawing/2014/main" id="{A9BDFF03-30CC-4828-8781-5DE10CD70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0000"/>
            <a:ext cx="5355152" cy="3223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2ECEDA-A346-4B68-9A1B-9DB871DF0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53" y="4495799"/>
            <a:ext cx="1800000" cy="2240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D861DD1C-D45E-4C21-AF0E-F2C31FFAE301}"/>
              </a:ext>
            </a:extLst>
          </p:cNvPr>
          <p:cNvSpPr/>
          <p:nvPr/>
        </p:nvSpPr>
        <p:spPr>
          <a:xfrm rot="5867997">
            <a:off x="485775" y="5219699"/>
            <a:ext cx="219075" cy="3238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71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F5789176-563C-4AA4-970F-32078A8001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4"/>
          <a:stretch/>
        </p:blipFill>
        <p:spPr>
          <a:xfrm>
            <a:off x="-2264" y="738000"/>
            <a:ext cx="9148528" cy="61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תחילת שנות ה- 2000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30493-D2C0-49D3-A1E7-0812ED2E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3" y="4495799"/>
            <a:ext cx="1800000" cy="2240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D861DD1C-D45E-4C21-AF0E-F2C31FFAE301}"/>
              </a:ext>
            </a:extLst>
          </p:cNvPr>
          <p:cNvSpPr/>
          <p:nvPr/>
        </p:nvSpPr>
        <p:spPr>
          <a:xfrm rot="5867997">
            <a:off x="392274" y="5714610"/>
            <a:ext cx="219075" cy="3238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14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the corner of a street&#10;&#10;Description automatically generated">
            <a:extLst>
              <a:ext uri="{FF2B5EF4-FFF2-40B4-BE49-F238E27FC236}">
                <a16:creationId xmlns:a16="http://schemas.microsoft.com/office/drawing/2014/main" id="{A4880B84-D826-45E6-8DDA-2A8A03378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00" y="738000"/>
            <a:ext cx="9180000" cy="61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נכנסים לגשר הזיו  –  כיום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30493-D2C0-49D3-A1E7-0812ED2E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3" y="4495799"/>
            <a:ext cx="1800000" cy="22408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D861DD1C-D45E-4C21-AF0E-F2C31FFAE301}"/>
              </a:ext>
            </a:extLst>
          </p:cNvPr>
          <p:cNvSpPr/>
          <p:nvPr/>
        </p:nvSpPr>
        <p:spPr>
          <a:xfrm rot="5867997">
            <a:off x="392274" y="5714610"/>
            <a:ext cx="219075" cy="3238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FC25A876-D7B0-4AF2-A427-7D70465D0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478" y="5040488"/>
            <a:ext cx="4623828" cy="1817512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5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96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07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דוד בן גוריון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ראש הממשלה ושר </a:t>
            </a:r>
            <a:r>
              <a:rPr lang="he-IL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הבטחון</a:t>
            </a:r>
            <a:endParaRPr lang="he-IL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8BA07B-6771-4F3F-9847-FF9A339B9A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7866"/>
            <a:ext cx="9144000" cy="44871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101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גולדה מאיר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ראש הממשלה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3F3019D-4FEC-4C97-B950-DD7AC76FB1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929" y="1516200"/>
            <a:ext cx="5789408" cy="294482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F8B7BC6-B8C0-4C20-820D-B87BE779E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3319" r="4141" b="9443"/>
          <a:stretch/>
        </p:blipFill>
        <p:spPr>
          <a:xfrm>
            <a:off x="5585437" y="4610688"/>
            <a:ext cx="3204000" cy="21359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4CC9436-9BAF-4572-B0F5-E6D01B122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6" y="3391509"/>
            <a:ext cx="109728" cy="749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A397BFC-C5B5-4118-B3C1-EC5AC9ACAB79}"/>
              </a:ext>
            </a:extLst>
          </p:cNvPr>
          <p:cNvSpPr txBox="1">
            <a:spLocks/>
          </p:cNvSpPr>
          <p:nvPr/>
        </p:nvSpPr>
        <p:spPr>
          <a:xfrm>
            <a:off x="6084337" y="2628610"/>
            <a:ext cx="169165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e-I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בגשר הזיו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4E60359-FF36-4AE5-88C4-7DCBB65F4A78}"/>
              </a:ext>
            </a:extLst>
          </p:cNvPr>
          <p:cNvSpPr txBox="1">
            <a:spLocks/>
          </p:cNvSpPr>
          <p:nvPr/>
        </p:nvSpPr>
        <p:spPr>
          <a:xfrm>
            <a:off x="3492762" y="6026687"/>
            <a:ext cx="206779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והוורקשופ</a:t>
            </a:r>
            <a:r>
              <a:rPr lang="he-I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ה- 9</a:t>
            </a:r>
          </a:p>
          <a:p>
            <a:r>
              <a:rPr lang="he-IL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במטבח של גולדה</a:t>
            </a:r>
          </a:p>
        </p:txBody>
      </p:sp>
    </p:spTree>
    <p:extLst>
      <p:ext uri="{BB962C8B-B14F-4D97-AF65-F5344CB8AC3E}">
        <p14:creationId xmlns:p14="http://schemas.microsoft.com/office/powerpoint/2010/main" val="54338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Single" invX="1"/>
      </p:transition>
    </mc:Choice>
    <mc:Fallback xmlns="">
      <p:transition spd="slow" advClick="0" advTm="3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13EEBB1-266E-42EC-95E8-B5212E8E1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16" y="1559988"/>
            <a:ext cx="6053328" cy="40746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8" descr="A picture containing building, outdoor, bus&#10;&#10;Description automatically generated">
            <a:extLst>
              <a:ext uri="{FF2B5EF4-FFF2-40B4-BE49-F238E27FC236}">
                <a16:creationId xmlns:a16="http://schemas.microsoft.com/office/drawing/2014/main" id="{A1F5A193-6AD4-4726-AC33-CA9D09602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995" y="1559988"/>
            <a:ext cx="1840171" cy="2709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חיים בר לב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–  שר המסחר </a:t>
            </a:r>
            <a:r>
              <a:rPr lang="he-IL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והתעשיה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בחנוכת "</a:t>
            </a:r>
            <a:r>
              <a:rPr lang="he-IL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פוליזיו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12" name="Picture 11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2AB82E85-4225-4AA5-B7C7-938AFC8EDC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557" y="4420187"/>
            <a:ext cx="3052268" cy="227871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03871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Single" invX="1"/>
      </p:transition>
    </mc:Choice>
    <mc:Fallback xmlns="">
      <p:transition spd="slow" advClick="0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יצחק נבון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נשיא המדינה, ורעייתו אופירה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3FBB74-685B-4F14-AA28-A75A9C885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30" y="4871400"/>
            <a:ext cx="2627593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D60C381-5E15-4B25-9690-71843B03B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227" y="4871400"/>
            <a:ext cx="2650457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Picture 10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F11D915A-3272-4885-AD4D-8F7579772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201" y="4871400"/>
            <a:ext cx="2666648" cy="1800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26" name="Picture 2" descr="https://www.gesher-haziv.org.il/images/gesherhaziv/o_1a3j4cgvh1hok10a011li1tjo8obf.jpg">
            <a:extLst>
              <a:ext uri="{FF2B5EF4-FFF2-40B4-BE49-F238E27FC236}">
                <a16:creationId xmlns:a16="http://schemas.microsoft.com/office/drawing/2014/main" id="{C217588E-61D6-47C4-81A9-8D984BB7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2773" y="1504213"/>
            <a:ext cx="4492052" cy="302968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B4853-6BCF-4454-9FD0-A866D043C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75" y="1637931"/>
            <a:ext cx="3230920" cy="27622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08712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Single" invX="1"/>
      </p:transition>
    </mc:Choice>
    <mc:Fallback xmlns="">
      <p:transition spd="slow" advClick="0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יצחק רבין 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ראש הממשלה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B591893-079E-4296-9C9C-642F013C8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40" y="2875270"/>
            <a:ext cx="2419151" cy="180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D7979CB-3A75-4F22-AC8A-0A5747744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40" y="902091"/>
            <a:ext cx="2419151" cy="180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AB185B7-9FA0-49FF-989A-6E8BF1393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04" y="4848449"/>
            <a:ext cx="2419387" cy="180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Picture 1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71555569-4EAE-4606-969F-41B09AF0A8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269" y="1628776"/>
            <a:ext cx="6072435" cy="501967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4203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Single" invX="1"/>
      </p:transition>
    </mc:Choice>
    <mc:Fallback xmlns="">
      <p:transition spd="slow" advClick="0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ביקורים חשובים ומעניינים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שלום שמחון 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שר השיכון – אבן פינה להרחבה</a:t>
            </a:r>
          </a:p>
        </p:txBody>
      </p:sp>
      <p:pic>
        <p:nvPicPr>
          <p:cNvPr id="7" name="Picture 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343814E-6F5C-4A25-BB5F-59B6F1AB8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126" y="1440000"/>
            <a:ext cx="3780000" cy="2479023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DE097201-316F-4F6F-A098-0E1D2C4E4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2251" y="1440000"/>
            <a:ext cx="4377292" cy="2870743"/>
          </a:xfrm>
          <a:prstGeom prst="rect">
            <a:avLst/>
          </a:prstGeom>
        </p:spPr>
      </p:pic>
      <p:pic>
        <p:nvPicPr>
          <p:cNvPr id="15" name="Picture 1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D65E4CE1-15B3-4123-88E6-43B1C6926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5343" y="4407203"/>
            <a:ext cx="4044200" cy="2304000"/>
          </a:xfrm>
          <a:prstGeom prst="rect">
            <a:avLst/>
          </a:prstGeom>
        </p:spPr>
      </p:pic>
      <p:pic>
        <p:nvPicPr>
          <p:cNvPr id="17" name="Picture 16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2171523B-4B09-46F7-B9A1-47CE4CEBCF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51" y="4407203"/>
            <a:ext cx="40442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Single" invX="1"/>
      </p:transition>
    </mc:Choice>
    <mc:Fallback xmlns="">
      <p:transition spd="slow" advClick="0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39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117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ממגדל המים,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צפון מערב,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מעל סולם צור</a:t>
            </a:r>
          </a:p>
        </p:txBody>
      </p:sp>
      <p:pic>
        <p:nvPicPr>
          <p:cNvPr id="8" name="Picture 7" descr="A picture containing grass, outdoor, field, sky&#10;&#10;Description automatically generated">
            <a:extLst>
              <a:ext uri="{FF2B5EF4-FFF2-40B4-BE49-F238E27FC236}">
                <a16:creationId xmlns:a16="http://schemas.microsoft.com/office/drawing/2014/main" id="{322386C1-41D8-4C9B-B39C-74F91DE41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93" y="259683"/>
            <a:ext cx="4680000" cy="3163399"/>
          </a:xfrm>
          <a:prstGeom prst="rect">
            <a:avLst/>
          </a:prstGeom>
        </p:spPr>
      </p:pic>
      <p:pic>
        <p:nvPicPr>
          <p:cNvPr id="11" name="Picture 10" descr="A view of a city street&#10;&#10;Description automatically generated">
            <a:extLst>
              <a:ext uri="{FF2B5EF4-FFF2-40B4-BE49-F238E27FC236}">
                <a16:creationId xmlns:a16="http://schemas.microsoft.com/office/drawing/2014/main" id="{027314AC-DB8F-4FC7-9CB1-B084B3ADF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93" y="3556589"/>
            <a:ext cx="4680000" cy="3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53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117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ממגדל המים,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צפון מזרח,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מעל חדר האוכל הראשון</a:t>
            </a:r>
          </a:p>
        </p:txBody>
      </p:sp>
      <p:pic>
        <p:nvPicPr>
          <p:cNvPr id="4" name="Picture 3" descr="A picture containing mountain, grass, outdoor, sky&#10;&#10;Description automatically generated">
            <a:extLst>
              <a:ext uri="{FF2B5EF4-FFF2-40B4-BE49-F238E27FC236}">
                <a16:creationId xmlns:a16="http://schemas.microsoft.com/office/drawing/2014/main" id="{A56B1B5B-6390-49B8-AC9A-034FC13FB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08" y="189000"/>
            <a:ext cx="4788000" cy="3193002"/>
          </a:xfrm>
          <a:prstGeom prst="rect">
            <a:avLst/>
          </a:prstGeom>
        </p:spPr>
      </p:pic>
      <p:pic>
        <p:nvPicPr>
          <p:cNvPr id="9" name="Picture 8" descr="A river running through a city&#10;&#10;Description automatically generated">
            <a:extLst>
              <a:ext uri="{FF2B5EF4-FFF2-40B4-BE49-F238E27FC236}">
                <a16:creationId xmlns:a16="http://schemas.microsoft.com/office/drawing/2014/main" id="{AB66E044-EEE1-46E0-9C3F-F18501D0F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08" y="3571002"/>
            <a:ext cx="4788000" cy="309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התחלה באוהלים</a:t>
            </a:r>
          </a:p>
        </p:txBody>
      </p:sp>
      <p:pic>
        <p:nvPicPr>
          <p:cNvPr id="4" name="Picture 3" descr="A group of people standing in a tent&#10;&#10;Description automatically generated">
            <a:extLst>
              <a:ext uri="{FF2B5EF4-FFF2-40B4-BE49-F238E27FC236}">
                <a16:creationId xmlns:a16="http://schemas.microsoft.com/office/drawing/2014/main" id="{DE69392E-558A-47E2-9FBA-0761A22906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994" y="1461296"/>
            <a:ext cx="3680346" cy="52453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 descr="A vintage photo of a person in a tent&#10;&#10;Description automatically generated">
            <a:extLst>
              <a:ext uri="{FF2B5EF4-FFF2-40B4-BE49-F238E27FC236}">
                <a16:creationId xmlns:a16="http://schemas.microsoft.com/office/drawing/2014/main" id="{831CB46F-AC35-4069-94F3-777B354D26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032" y="360000"/>
            <a:ext cx="3680346" cy="332460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4956AED0-6643-4DE5-8346-1334D7D8D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32" y="3869330"/>
            <a:ext cx="4301236" cy="283731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842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117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ממגדל המים,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אכזיב</a:t>
            </a:r>
          </a:p>
        </p:txBody>
      </p:sp>
      <p:pic>
        <p:nvPicPr>
          <p:cNvPr id="5" name="Picture 4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D6C16DC4-05F4-43A9-A2AB-7BF4C7210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03" y="190229"/>
            <a:ext cx="4680000" cy="3215707"/>
          </a:xfrm>
          <a:prstGeom prst="rect">
            <a:avLst/>
          </a:prstGeom>
        </p:spPr>
      </p:pic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id="{BB102B28-330B-47B6-8879-831697374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403" y="3548995"/>
            <a:ext cx="4680000" cy="316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117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ממגדל המים,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דרום (סער)</a:t>
            </a:r>
          </a:p>
        </p:txBody>
      </p:sp>
      <p:pic>
        <p:nvPicPr>
          <p:cNvPr id="4" name="Picture 3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AF5C019D-3428-442A-BABD-36F6D03074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79" y="187287"/>
            <a:ext cx="4860000" cy="3144163"/>
          </a:xfrm>
          <a:prstGeom prst="rect">
            <a:avLst/>
          </a:prstGeom>
        </p:spPr>
      </p:pic>
      <p:pic>
        <p:nvPicPr>
          <p:cNvPr id="8" name="Picture 7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080A0165-26C7-41AD-9FC2-21FF2B15A3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79" y="3460449"/>
            <a:ext cx="48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719999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מגג המזכירות/בית התרבות, לכיוון מערב</a:t>
            </a:r>
          </a:p>
        </p:txBody>
      </p:sp>
      <p:pic>
        <p:nvPicPr>
          <p:cNvPr id="4" name="Picture 3" descr="A sign on a dirt road&#10;&#10;Description automatically generated">
            <a:extLst>
              <a:ext uri="{FF2B5EF4-FFF2-40B4-BE49-F238E27FC236}">
                <a16:creationId xmlns:a16="http://schemas.microsoft.com/office/drawing/2014/main" id="{F5A7540D-AB04-46DB-8C07-01636296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168" y="374168"/>
            <a:ext cx="4500000" cy="3043777"/>
          </a:xfrm>
          <a:prstGeom prst="rect">
            <a:avLst/>
          </a:prstGeom>
        </p:spPr>
      </p:pic>
      <p:pic>
        <p:nvPicPr>
          <p:cNvPr id="6" name="Picture 5" descr="A large tree in a field&#10;&#10;Description automatically generated">
            <a:extLst>
              <a:ext uri="{FF2B5EF4-FFF2-40B4-BE49-F238E27FC236}">
                <a16:creationId xmlns:a16="http://schemas.microsoft.com/office/drawing/2014/main" id="{DAEFB124-877D-4D5C-9A1D-6D2023C3B8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68" y="3557713"/>
            <a:ext cx="4500000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6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719999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מגג המזכירות/בית התרבות, לכיוון צפון מזרח</a:t>
            </a:r>
          </a:p>
        </p:txBody>
      </p:sp>
      <p:pic>
        <p:nvPicPr>
          <p:cNvPr id="4" name="Picture 3" descr="A view of a tree&#10;&#10;Description automatically generated">
            <a:extLst>
              <a:ext uri="{FF2B5EF4-FFF2-40B4-BE49-F238E27FC236}">
                <a16:creationId xmlns:a16="http://schemas.microsoft.com/office/drawing/2014/main" id="{2BF089BB-53BB-4BA0-942B-0D12C7395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57" y="3575706"/>
            <a:ext cx="4680000" cy="3120000"/>
          </a:xfrm>
          <a:prstGeom prst="rect">
            <a:avLst/>
          </a:prstGeom>
        </p:spPr>
      </p:pic>
      <p:pic>
        <p:nvPicPr>
          <p:cNvPr id="7" name="Picture 6" descr="A picture containing grass, outdoor, sky, mountain&#10;&#10;Description automatically generated">
            <a:extLst>
              <a:ext uri="{FF2B5EF4-FFF2-40B4-BE49-F238E27FC236}">
                <a16:creationId xmlns:a16="http://schemas.microsoft.com/office/drawing/2014/main" id="{804C7E08-7B65-4C84-B335-93068163F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57" y="213294"/>
            <a:ext cx="4680000" cy="32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719999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מגג המזכירות/בית התרבות, לכיוון דרום מזרח</a:t>
            </a:r>
          </a:p>
        </p:txBody>
      </p:sp>
      <p:pic>
        <p:nvPicPr>
          <p:cNvPr id="5" name="Picture 4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FB708968-4F1A-4A99-9B38-D3886BE10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386" y="165659"/>
            <a:ext cx="4680000" cy="3230510"/>
          </a:xfrm>
          <a:prstGeom prst="rect">
            <a:avLst/>
          </a:prstGeom>
        </p:spPr>
      </p:pic>
      <p:pic>
        <p:nvPicPr>
          <p:cNvPr id="8" name="Picture 7" descr="A view of a forest&#10;&#10;Description automatically generated">
            <a:extLst>
              <a:ext uri="{FF2B5EF4-FFF2-40B4-BE49-F238E27FC236}">
                <a16:creationId xmlns:a16="http://schemas.microsoft.com/office/drawing/2014/main" id="{0B4BB750-19D1-4B2A-B4E6-0DEFA7108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86" y="3572342"/>
            <a:ext cx="4680000" cy="31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719999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מערבית למרפאה,</a:t>
            </a:r>
          </a:p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צפון</a:t>
            </a:r>
          </a:p>
        </p:txBody>
      </p:sp>
      <p:pic>
        <p:nvPicPr>
          <p:cNvPr id="8" name="Picture 7" descr="A pole that has a sign on the side of a road&#10;&#10;Description automatically generated">
            <a:extLst>
              <a:ext uri="{FF2B5EF4-FFF2-40B4-BE49-F238E27FC236}">
                <a16:creationId xmlns:a16="http://schemas.microsoft.com/office/drawing/2014/main" id="{8E7A357B-9BA9-4B64-9CB4-15A5350469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7" y="3666574"/>
            <a:ext cx="4536000" cy="3024000"/>
          </a:xfrm>
          <a:prstGeom prst="rect">
            <a:avLst/>
          </a:prstGeom>
        </p:spPr>
      </p:pic>
      <p:pic>
        <p:nvPicPr>
          <p:cNvPr id="5" name="Picture 4" descr="A sign on a dirt road&#10;&#10;Description automatically generated">
            <a:extLst>
              <a:ext uri="{FF2B5EF4-FFF2-40B4-BE49-F238E27FC236}">
                <a16:creationId xmlns:a16="http://schemas.microsoft.com/office/drawing/2014/main" id="{E5998994-3B3D-4E94-97E8-25F6E7E01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32"/>
          <a:stretch/>
        </p:blipFill>
        <p:spPr>
          <a:xfrm>
            <a:off x="218787" y="167426"/>
            <a:ext cx="4500000" cy="333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719999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חדר האוכל הישן (השלישי)</a:t>
            </a:r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A77E9322-AEE6-4FF3-9C7C-BC5EEDF38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62" y="260848"/>
            <a:ext cx="4680000" cy="3215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tree in front of a house&#10;&#10;Description automatically generated">
            <a:extLst>
              <a:ext uri="{FF2B5EF4-FFF2-40B4-BE49-F238E27FC236}">
                <a16:creationId xmlns:a16="http://schemas.microsoft.com/office/drawing/2014/main" id="{BA2E8E5E-9311-41D3-8B02-EEA481FB0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62" y="3591498"/>
            <a:ext cx="4680000" cy="30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609831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הים</a:t>
            </a:r>
          </a:p>
        </p:txBody>
      </p:sp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D24CD0F4-6ABC-48EA-8617-151D87BB76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87" y="255173"/>
            <a:ext cx="4680000" cy="3173827"/>
          </a:xfrm>
          <a:prstGeom prst="rect">
            <a:avLst/>
          </a:prstGeom>
        </p:spPr>
      </p:pic>
      <p:pic>
        <p:nvPicPr>
          <p:cNvPr id="7" name="Picture 6" descr="A sign on the side of a road&#10;&#10;Description automatically generated">
            <a:extLst>
              <a:ext uri="{FF2B5EF4-FFF2-40B4-BE49-F238E27FC236}">
                <a16:creationId xmlns:a16="http://schemas.microsoft.com/office/drawing/2014/main" id="{9E188D48-9A86-499D-8169-971417DE6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87" y="3548929"/>
            <a:ext cx="4680000" cy="3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609831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מבט לכיוון הים</a:t>
            </a:r>
          </a:p>
        </p:txBody>
      </p:sp>
      <p:pic>
        <p:nvPicPr>
          <p:cNvPr id="5" name="Picture 4" descr="A field of grass&#10;&#10;Description automatically generated">
            <a:extLst>
              <a:ext uri="{FF2B5EF4-FFF2-40B4-BE49-F238E27FC236}">
                <a16:creationId xmlns:a16="http://schemas.microsoft.com/office/drawing/2014/main" id="{136FF82D-8E2D-4D07-8672-1A85776480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06" y="197715"/>
            <a:ext cx="4752000" cy="3168000"/>
          </a:xfrm>
          <a:prstGeom prst="rect">
            <a:avLst/>
          </a:prstGeom>
        </p:spPr>
      </p:pic>
      <p:pic>
        <p:nvPicPr>
          <p:cNvPr id="8" name="Picture 7" descr="A tree in the corner of a street&#10;&#10;Description automatically generated">
            <a:extLst>
              <a:ext uri="{FF2B5EF4-FFF2-40B4-BE49-F238E27FC236}">
                <a16:creationId xmlns:a16="http://schemas.microsoft.com/office/drawing/2014/main" id="{3BA10885-01D0-474C-B881-3DB57982A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06" y="3474184"/>
            <a:ext cx="4752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נופים של אז והיום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5208336" y="609831"/>
            <a:ext cx="3935664" cy="81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תצלומי אויר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F0B34-3655-4901-BE18-626CDD6F1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4" y="1083612"/>
            <a:ext cx="7128001" cy="5623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2D0EC0-5AA7-4C7D-8EDE-9C2DB53D6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31" y="1037038"/>
            <a:ext cx="7133801" cy="56367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E3DF0D-5DC4-43B4-9DF3-C2B4149E0A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4000" y="331537"/>
            <a:ext cx="5623850" cy="712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D41E6A-968F-4776-95A3-0F2A84DE61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1927" y="1045605"/>
            <a:ext cx="7176168" cy="5661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4CEC96-E6A1-4176-98C6-CA26C8744C42}"/>
              </a:ext>
            </a:extLst>
          </p:cNvPr>
          <p:cNvSpPr txBox="1"/>
          <p:nvPr/>
        </p:nvSpPr>
        <p:spPr>
          <a:xfrm>
            <a:off x="7820722" y="3527047"/>
            <a:ext cx="832514" cy="368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accent1"/>
                </a:solidFill>
              </a:rPr>
              <a:t>1949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117458-051D-4E75-A641-EF9E11643AFD}"/>
              </a:ext>
            </a:extLst>
          </p:cNvPr>
          <p:cNvSpPr txBox="1"/>
          <p:nvPr/>
        </p:nvSpPr>
        <p:spPr>
          <a:xfrm>
            <a:off x="7820722" y="3527047"/>
            <a:ext cx="832514" cy="368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accent1"/>
                </a:solidFill>
              </a:rPr>
              <a:t>1964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6729AC-45C1-482C-AC17-A24C2B94179F}"/>
              </a:ext>
            </a:extLst>
          </p:cNvPr>
          <p:cNvSpPr txBox="1"/>
          <p:nvPr/>
        </p:nvSpPr>
        <p:spPr>
          <a:xfrm>
            <a:off x="7820722" y="3527047"/>
            <a:ext cx="832514" cy="368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accent1"/>
                </a:solidFill>
              </a:rPr>
              <a:t>2004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286D92-3787-407D-B859-4196B32F6CE2}"/>
              </a:ext>
            </a:extLst>
          </p:cNvPr>
          <p:cNvSpPr txBox="1"/>
          <p:nvPr/>
        </p:nvSpPr>
        <p:spPr>
          <a:xfrm>
            <a:off x="7820722" y="3527047"/>
            <a:ext cx="832514" cy="36849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accent1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213415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וגם בצריפים</a:t>
            </a:r>
          </a:p>
        </p:txBody>
      </p:sp>
      <p:pic>
        <p:nvPicPr>
          <p:cNvPr id="5" name="Picture 4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6E58280E-5A41-45BD-8DB3-EC90A6ABF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679" y="4955820"/>
            <a:ext cx="2816642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7" descr="An old photo of a person&#10;&#10;Description automatically generated">
            <a:extLst>
              <a:ext uri="{FF2B5EF4-FFF2-40B4-BE49-F238E27FC236}">
                <a16:creationId xmlns:a16="http://schemas.microsoft.com/office/drawing/2014/main" id="{7D4AD300-62BD-4B60-840C-C2472E42F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9721" y="1373020"/>
            <a:ext cx="2133600" cy="33314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10" descr="A picture containing outdoor, building, person, man&#10;&#10;Description automatically generated">
            <a:extLst>
              <a:ext uri="{FF2B5EF4-FFF2-40B4-BE49-F238E27FC236}">
                <a16:creationId xmlns:a16="http://schemas.microsoft.com/office/drawing/2014/main" id="{92AE3A2A-94D5-47A5-AC49-442070BDFA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474" y="4955820"/>
            <a:ext cx="2756508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Picture 1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62E4052-A0D2-4331-A9AC-AFE8356EF6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58" y="4955820"/>
            <a:ext cx="2525119" cy="180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5" name="Picture 14" descr="A house covered in snow&#10;&#10;Description automatically generated">
            <a:extLst>
              <a:ext uri="{FF2B5EF4-FFF2-40B4-BE49-F238E27FC236}">
                <a16:creationId xmlns:a16="http://schemas.microsoft.com/office/drawing/2014/main" id="{C7C51E7C-2CE9-4816-A786-918F9CE81C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58" y="932317"/>
            <a:ext cx="5525911" cy="38570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4597930"/>
      </p:ext>
    </p:extLst>
  </p:cSld>
  <p:clrMapOvr>
    <a:masterClrMapping/>
  </p:clrMapOvr>
  <p:transition spd="slow" advClick="0" advTm="3000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8515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בית תינוקות</a:t>
            </a:r>
          </a:p>
        </p:txBody>
      </p:sp>
      <p:pic>
        <p:nvPicPr>
          <p:cNvPr id="5" name="Picture 4" descr="A group of men standing in front of a house&#10;&#10;Description automatically generated">
            <a:extLst>
              <a:ext uri="{FF2B5EF4-FFF2-40B4-BE49-F238E27FC236}">
                <a16:creationId xmlns:a16="http://schemas.microsoft.com/office/drawing/2014/main" id="{204D81BB-29D6-4321-A961-B712CC5CC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4" y="471534"/>
            <a:ext cx="2881607" cy="1980000"/>
          </a:xfrm>
          <a:prstGeom prst="rect">
            <a:avLst/>
          </a:prstGeom>
        </p:spPr>
      </p:pic>
      <p:pic>
        <p:nvPicPr>
          <p:cNvPr id="8" name="Picture 7" descr="A black and white photo of a house&#10;&#10;Description automatically generated">
            <a:extLst>
              <a:ext uri="{FF2B5EF4-FFF2-40B4-BE49-F238E27FC236}">
                <a16:creationId xmlns:a16="http://schemas.microsoft.com/office/drawing/2014/main" id="{4FAB1CF5-BDA6-4E7B-BBEB-8507528CE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325" y="1696581"/>
            <a:ext cx="2798952" cy="1980000"/>
          </a:xfrm>
          <a:prstGeom prst="rect">
            <a:avLst/>
          </a:prstGeom>
        </p:spPr>
      </p:pic>
      <p:pic>
        <p:nvPicPr>
          <p:cNvPr id="11" name="Picture 10" descr="A vintage photo of a house&#10;&#10;Description automatically generated">
            <a:extLst>
              <a:ext uri="{FF2B5EF4-FFF2-40B4-BE49-F238E27FC236}">
                <a16:creationId xmlns:a16="http://schemas.microsoft.com/office/drawing/2014/main" id="{04B6E39A-17E8-4A8E-B54D-2C7FC1DEB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597" y="1688466"/>
            <a:ext cx="2714193" cy="1980000"/>
          </a:xfrm>
          <a:prstGeom prst="rect">
            <a:avLst/>
          </a:prstGeom>
        </p:spPr>
      </p:pic>
      <p:pic>
        <p:nvPicPr>
          <p:cNvPr id="14" name="Picture 13" descr="A group of men standing next to a fence&#10;&#10;Description automatically generated">
            <a:extLst>
              <a:ext uri="{FF2B5EF4-FFF2-40B4-BE49-F238E27FC236}">
                <a16:creationId xmlns:a16="http://schemas.microsoft.com/office/drawing/2014/main" id="{1E91DD05-66C0-40E7-AB28-D225733AE6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567" y="3933162"/>
            <a:ext cx="3901515" cy="2680796"/>
          </a:xfrm>
          <a:prstGeom prst="rect">
            <a:avLst/>
          </a:prstGeom>
        </p:spPr>
      </p:pic>
      <p:pic>
        <p:nvPicPr>
          <p:cNvPr id="17" name="Picture 16" descr="A picture containing photo, fence, stack, indoor&#10;&#10;Description automatically generated">
            <a:extLst>
              <a:ext uri="{FF2B5EF4-FFF2-40B4-BE49-F238E27FC236}">
                <a16:creationId xmlns:a16="http://schemas.microsoft.com/office/drawing/2014/main" id="{D4DE3D46-8DE5-48C9-A35D-3141AB258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24" y="2932832"/>
            <a:ext cx="2881606" cy="368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13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גנים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48D4259-AED1-4106-B9B3-29CCB9EDC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06" y="329576"/>
            <a:ext cx="3045295" cy="1980000"/>
          </a:xfrm>
          <a:prstGeom prst="rect">
            <a:avLst/>
          </a:prstGeom>
        </p:spPr>
      </p:pic>
      <p:pic>
        <p:nvPicPr>
          <p:cNvPr id="7" name="Picture 6" descr="A group of people walking in front of a house&#10;&#10;Description automatically generated">
            <a:extLst>
              <a:ext uri="{FF2B5EF4-FFF2-40B4-BE49-F238E27FC236}">
                <a16:creationId xmlns:a16="http://schemas.microsoft.com/office/drawing/2014/main" id="{67F8AB71-3039-4933-80BC-F465C5717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06" y="4760175"/>
            <a:ext cx="2881607" cy="1980000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812E99F-920A-4BD8-AEB6-23F6A9B5D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004" y="4328849"/>
            <a:ext cx="1704801" cy="2411325"/>
          </a:xfrm>
          <a:prstGeom prst="rect">
            <a:avLst/>
          </a:prstGeom>
        </p:spPr>
      </p:pic>
      <p:pic>
        <p:nvPicPr>
          <p:cNvPr id="15" name="Picture 14" descr="A group of people standing in front of a truck&#10;&#10;Description automatically generated">
            <a:extLst>
              <a:ext uri="{FF2B5EF4-FFF2-40B4-BE49-F238E27FC236}">
                <a16:creationId xmlns:a16="http://schemas.microsoft.com/office/drawing/2014/main" id="{2EEA750C-C517-4000-A0FB-D56F1F0ECF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9429" y="1527963"/>
            <a:ext cx="3915590" cy="2613472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CE2A09-7A3A-40DE-823D-63655932E1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06" y="2451868"/>
            <a:ext cx="2741136" cy="2069642"/>
          </a:xfrm>
          <a:prstGeom prst="rect">
            <a:avLst/>
          </a:prstGeom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0E9EB7A-F3BE-44F5-A266-70BD20234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597" y="4328850"/>
            <a:ext cx="2909915" cy="24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אוכל, כביסה, חצרן</a:t>
            </a:r>
          </a:p>
        </p:txBody>
      </p:sp>
      <p:pic>
        <p:nvPicPr>
          <p:cNvPr id="5" name="Picture 4" descr="A person cooking in a kitchen preparing food&#10;&#10;Description automatically generated">
            <a:extLst>
              <a:ext uri="{FF2B5EF4-FFF2-40B4-BE49-F238E27FC236}">
                <a16:creationId xmlns:a16="http://schemas.microsoft.com/office/drawing/2014/main" id="{1983581E-63FA-4755-8DE1-14F8B2AD6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221" y="1479234"/>
            <a:ext cx="3960000" cy="2590306"/>
          </a:xfrm>
          <a:prstGeom prst="rect">
            <a:avLst/>
          </a:prstGeom>
        </p:spPr>
      </p:pic>
      <p:pic>
        <p:nvPicPr>
          <p:cNvPr id="8" name="Picture 7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EA331BA4-E7A9-4557-A7C8-6F503E4D1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221" y="4210428"/>
            <a:ext cx="3960000" cy="2498620"/>
          </a:xfrm>
          <a:prstGeom prst="rect">
            <a:avLst/>
          </a:prstGeom>
        </p:spPr>
      </p:pic>
      <p:pic>
        <p:nvPicPr>
          <p:cNvPr id="11" name="Picture 10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1592974F-B2C0-4E79-8808-131B3943CE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9" y="4124823"/>
            <a:ext cx="3960000" cy="2584225"/>
          </a:xfrm>
          <a:prstGeom prst="rect">
            <a:avLst/>
          </a:prstGeom>
        </p:spPr>
      </p:pic>
      <p:pic>
        <p:nvPicPr>
          <p:cNvPr id="14" name="Picture 13" descr="A can of soda&#10;&#10;Description automatically generated">
            <a:extLst>
              <a:ext uri="{FF2B5EF4-FFF2-40B4-BE49-F238E27FC236}">
                <a16:creationId xmlns:a16="http://schemas.microsoft.com/office/drawing/2014/main" id="{2C8BCF35-8220-4115-80D6-B50AA62B4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9" y="1168316"/>
            <a:ext cx="3960000" cy="27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בית ספר יסודי – גשר הזיו 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 </a:t>
            </a: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חופי הגליל</a:t>
            </a:r>
          </a:p>
        </p:txBody>
      </p:sp>
      <p:pic>
        <p:nvPicPr>
          <p:cNvPr id="5" name="Picture 4" descr="A herd of catt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10CB509F-7BDA-42E2-B848-6766B6822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299" y="4713436"/>
            <a:ext cx="3021945" cy="1980000"/>
          </a:xfrm>
          <a:prstGeom prst="rect">
            <a:avLst/>
          </a:prstGeom>
        </p:spPr>
      </p:pic>
      <p:pic>
        <p:nvPicPr>
          <p:cNvPr id="8" name="Picture 7" descr="A vintage photo of a person&#10;&#10;Description automatically generated">
            <a:extLst>
              <a:ext uri="{FF2B5EF4-FFF2-40B4-BE49-F238E27FC236}">
                <a16:creationId xmlns:a16="http://schemas.microsoft.com/office/drawing/2014/main" id="{4A90450E-CF4C-4E7B-A715-975CEEACF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299" y="2582244"/>
            <a:ext cx="2998285" cy="1980000"/>
          </a:xfrm>
          <a:prstGeom prst="rect">
            <a:avLst/>
          </a:prstGeom>
        </p:spPr>
      </p:pic>
      <p:pic>
        <p:nvPicPr>
          <p:cNvPr id="11" name="Picture 10" descr="A group of people in a park&#10;&#10;Description automatically generated">
            <a:extLst>
              <a:ext uri="{FF2B5EF4-FFF2-40B4-BE49-F238E27FC236}">
                <a16:creationId xmlns:a16="http://schemas.microsoft.com/office/drawing/2014/main" id="{C534FE6E-1C3B-473B-AA6D-7BA976930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627" y="4704984"/>
            <a:ext cx="2950767" cy="1980000"/>
          </a:xfrm>
          <a:prstGeom prst="rect">
            <a:avLst/>
          </a:prstGeom>
        </p:spPr>
      </p:pic>
      <p:pic>
        <p:nvPicPr>
          <p:cNvPr id="14" name="Picture 13" descr="A person in a park&#10;&#10;Description automatically generated">
            <a:extLst>
              <a:ext uri="{FF2B5EF4-FFF2-40B4-BE49-F238E27FC236}">
                <a16:creationId xmlns:a16="http://schemas.microsoft.com/office/drawing/2014/main" id="{10D2BF10-FD30-486F-AF1D-6E623AF4D0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18" y="2558831"/>
            <a:ext cx="3009527" cy="1980000"/>
          </a:xfrm>
          <a:prstGeom prst="rect">
            <a:avLst/>
          </a:prstGeom>
        </p:spPr>
      </p:pic>
      <p:pic>
        <p:nvPicPr>
          <p:cNvPr id="17" name="Picture 16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AA25F8E2-0D25-4CC3-A856-E736D9790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59" y="5024281"/>
            <a:ext cx="2520000" cy="1669155"/>
          </a:xfrm>
          <a:prstGeom prst="rect">
            <a:avLst/>
          </a:prstGeom>
        </p:spPr>
      </p:pic>
      <p:pic>
        <p:nvPicPr>
          <p:cNvPr id="21" name="Picture 20" descr="A house covered in grass&#10;&#10;Description automatically generated">
            <a:extLst>
              <a:ext uri="{FF2B5EF4-FFF2-40B4-BE49-F238E27FC236}">
                <a16:creationId xmlns:a16="http://schemas.microsoft.com/office/drawing/2014/main" id="{627BCC5C-B39C-4E21-8238-47757071E6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59" y="3168661"/>
            <a:ext cx="2520000" cy="1756363"/>
          </a:xfrm>
          <a:prstGeom prst="rect">
            <a:avLst/>
          </a:prstGeom>
        </p:spPr>
      </p:pic>
      <p:pic>
        <p:nvPicPr>
          <p:cNvPr id="23" name="Picture 2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7AE46B-A6A8-4B4F-993B-BCEA941045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95" y="117785"/>
            <a:ext cx="2101299" cy="295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3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פינת חי</a:t>
            </a:r>
          </a:p>
        </p:txBody>
      </p:sp>
      <p:pic>
        <p:nvPicPr>
          <p:cNvPr id="7" name="Picture 6" descr="A picture containing ground, outdoor, fence, tree&#10;&#10;Description automatically generated">
            <a:extLst>
              <a:ext uri="{FF2B5EF4-FFF2-40B4-BE49-F238E27FC236}">
                <a16:creationId xmlns:a16="http://schemas.microsoft.com/office/drawing/2014/main" id="{1C5DF41D-6EF7-4E10-9EAF-9855D4037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0" y="4956945"/>
            <a:ext cx="2520000" cy="1767762"/>
          </a:xfrm>
          <a:prstGeom prst="rect">
            <a:avLst/>
          </a:prstGeom>
        </p:spPr>
      </p:pic>
      <p:pic>
        <p:nvPicPr>
          <p:cNvPr id="20" name="Picture 19" descr="A picture containing grass, outdoor, field, tree&#10;&#10;Description automatically generated">
            <a:extLst>
              <a:ext uri="{FF2B5EF4-FFF2-40B4-BE49-F238E27FC236}">
                <a16:creationId xmlns:a16="http://schemas.microsoft.com/office/drawing/2014/main" id="{DBBB2737-C10F-4F3E-9461-CC481402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597" y="229326"/>
            <a:ext cx="2700000" cy="1817440"/>
          </a:xfrm>
          <a:prstGeom prst="rect">
            <a:avLst/>
          </a:prstGeom>
        </p:spPr>
      </p:pic>
      <p:pic>
        <p:nvPicPr>
          <p:cNvPr id="24" name="Picture 23" descr="A cat that is standing in the dirt&#10;&#10;Description automatically generated">
            <a:extLst>
              <a:ext uri="{FF2B5EF4-FFF2-40B4-BE49-F238E27FC236}">
                <a16:creationId xmlns:a16="http://schemas.microsoft.com/office/drawing/2014/main" id="{4D38C7A9-87C3-43CF-B244-A2B51902C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825" y="2584697"/>
            <a:ext cx="2700000" cy="1834315"/>
          </a:xfrm>
          <a:prstGeom prst="rect">
            <a:avLst/>
          </a:prstGeom>
        </p:spPr>
      </p:pic>
      <p:pic>
        <p:nvPicPr>
          <p:cNvPr id="26" name="Picture 25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E30D8C4C-5AFB-4E7C-95AE-B5EAF8AE2C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9947" y="2251263"/>
            <a:ext cx="2809301" cy="2501185"/>
          </a:xfrm>
          <a:prstGeom prst="rect">
            <a:avLst/>
          </a:prstGeom>
        </p:spPr>
      </p:pic>
      <p:pic>
        <p:nvPicPr>
          <p:cNvPr id="29" name="Picture 28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E79ED403-2164-4FD5-9E69-5E089EC9C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5" y="180776"/>
            <a:ext cx="2880000" cy="2518447"/>
          </a:xfrm>
          <a:prstGeom prst="rect">
            <a:avLst/>
          </a:prstGeom>
        </p:spPr>
      </p:pic>
      <p:pic>
        <p:nvPicPr>
          <p:cNvPr id="30" name="Picture 29" descr="A group of cattle standing on top of a pile of hay&#10;&#10;Description automatically generated">
            <a:extLst>
              <a:ext uri="{FF2B5EF4-FFF2-40B4-BE49-F238E27FC236}">
                <a16:creationId xmlns:a16="http://schemas.microsoft.com/office/drawing/2014/main" id="{3F843C8C-44BC-46DA-B7D9-19CFC012F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827" y="4793264"/>
            <a:ext cx="2880000" cy="1931443"/>
          </a:xfrm>
          <a:prstGeom prst="rect">
            <a:avLst/>
          </a:prstGeom>
        </p:spPr>
      </p:pic>
      <p:pic>
        <p:nvPicPr>
          <p:cNvPr id="31" name="Picture 30" descr="A horse is standing in the dirt&#10;&#10;Description automatically generated">
            <a:extLst>
              <a:ext uri="{FF2B5EF4-FFF2-40B4-BE49-F238E27FC236}">
                <a16:creationId xmlns:a16="http://schemas.microsoft.com/office/drawing/2014/main" id="{4BC4B31A-CA54-44E9-A0B7-EE3398F33F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5" y="4734857"/>
            <a:ext cx="2880000" cy="1989850"/>
          </a:xfrm>
          <a:prstGeom prst="rect">
            <a:avLst/>
          </a:prstGeom>
        </p:spPr>
      </p:pic>
      <p:pic>
        <p:nvPicPr>
          <p:cNvPr id="32" name="Picture 31" descr="A person riding a horse in the snow&#10;&#10;Description automatically generated">
            <a:extLst>
              <a:ext uri="{FF2B5EF4-FFF2-40B4-BE49-F238E27FC236}">
                <a16:creationId xmlns:a16="http://schemas.microsoft.com/office/drawing/2014/main" id="{0937AC2E-314F-48F2-B5BE-976EF0EBA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5" y="2744242"/>
            <a:ext cx="2880000" cy="192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8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תיכון סולם צור</a:t>
            </a:r>
          </a:p>
        </p:txBody>
      </p:sp>
      <p:pic>
        <p:nvPicPr>
          <p:cNvPr id="4" name="Picture 3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517ECDBE-75CF-48E3-94D9-F90CB15F2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066" y="2083187"/>
            <a:ext cx="2823950" cy="2117962"/>
          </a:xfrm>
          <a:prstGeom prst="rect">
            <a:avLst/>
          </a:prstGeom>
        </p:spPr>
      </p:pic>
      <p:pic>
        <p:nvPicPr>
          <p:cNvPr id="6" name="Picture 5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22F622A5-7129-4461-B678-03E07BD3C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607" y="2042307"/>
            <a:ext cx="2878456" cy="2158842"/>
          </a:xfrm>
          <a:prstGeom prst="rect">
            <a:avLst/>
          </a:prstGeom>
        </p:spPr>
      </p:pic>
      <p:pic>
        <p:nvPicPr>
          <p:cNvPr id="9" name="Picture 8" descr="A picture containing outdoor, ground, sky, building&#10;&#10;Description automatically generated">
            <a:extLst>
              <a:ext uri="{FF2B5EF4-FFF2-40B4-BE49-F238E27FC236}">
                <a16:creationId xmlns:a16="http://schemas.microsoft.com/office/drawing/2014/main" id="{8521EB20-2C1B-4FC5-B232-90D7093431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55" y="2362023"/>
            <a:ext cx="2710281" cy="1824358"/>
          </a:xfrm>
          <a:prstGeom prst="rect">
            <a:avLst/>
          </a:prstGeom>
        </p:spPr>
      </p:pic>
      <p:pic>
        <p:nvPicPr>
          <p:cNvPr id="12" name="Picture 11" descr="A picture containing building, outdoor, grass, street&#10;&#10;Description automatically generated">
            <a:extLst>
              <a:ext uri="{FF2B5EF4-FFF2-40B4-BE49-F238E27FC236}">
                <a16:creationId xmlns:a16="http://schemas.microsoft.com/office/drawing/2014/main" id="{24312A2E-CEE7-45E7-9C82-9BF6CC361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486" y="4333786"/>
            <a:ext cx="3429918" cy="2335446"/>
          </a:xfrm>
          <a:prstGeom prst="rect">
            <a:avLst/>
          </a:prstGeom>
        </p:spPr>
      </p:pic>
      <p:pic>
        <p:nvPicPr>
          <p:cNvPr id="14" name="Picture 1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F2CD221-1E34-455F-925D-24A1F7B1A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852" y="4369256"/>
            <a:ext cx="3295664" cy="2264506"/>
          </a:xfrm>
          <a:prstGeom prst="rect">
            <a:avLst/>
          </a:prstGeom>
        </p:spPr>
      </p:pic>
      <p:pic>
        <p:nvPicPr>
          <p:cNvPr id="16" name="Picture 15" descr="A black and white photo of a hillside&#10;&#10;Description automatically generated">
            <a:extLst>
              <a:ext uri="{FF2B5EF4-FFF2-40B4-BE49-F238E27FC236}">
                <a16:creationId xmlns:a16="http://schemas.microsoft.com/office/drawing/2014/main" id="{07EFC030-FBE8-43A0-A8B7-5E1634B2F1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149" y="235657"/>
            <a:ext cx="2764787" cy="20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32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חינוך וילדים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ואלו שמות חברות הילדים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9657E9-4392-4973-B2B1-7A646B60BD6F}"/>
              </a:ext>
            </a:extLst>
          </p:cNvPr>
          <p:cNvSpPr txBox="1"/>
          <p:nvPr/>
        </p:nvSpPr>
        <p:spPr>
          <a:xfrm>
            <a:off x="0" y="1440000"/>
            <a:ext cx="8527055" cy="5115036"/>
          </a:xfrm>
          <a:prstGeom prst="rect">
            <a:avLst/>
          </a:prstGeom>
          <a:noFill/>
        </p:spPr>
        <p:txBody>
          <a:bodyPr wrap="square" numCol="5" rtlCol="1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צברים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עופרים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ניצנים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להבה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איילה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חצב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רקפת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דרור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רימון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סתוונית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חבצלת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צבעוני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אורנים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כרכום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ארז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דקל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שקמה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ברוש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שחפים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איתן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ערבה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ירדן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נשר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דולב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אלון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אגוז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מנגו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אבוקדו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סקויה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במבוק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סברס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אזדרכת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גלים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דובדבן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אורן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בראשית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סברס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פאפיה</a:t>
            </a:r>
            <a:endParaRPr lang="he-IL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לוטם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צבעוני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דרור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תמר</a:t>
            </a:r>
          </a:p>
          <a:p>
            <a:pPr algn="r" rtl="1">
              <a:lnSpc>
                <a:spcPct val="150000"/>
              </a:lnSpc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גפן</a:t>
            </a:r>
          </a:p>
          <a:p>
            <a:pPr algn="r" rtl="1">
              <a:lnSpc>
                <a:spcPct val="150000"/>
              </a:lnSpc>
            </a:pPr>
            <a:r>
              <a:rPr lang="he-IL" sz="800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CF3F6B-3A1C-46C7-8C5F-85F709B6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3" y="448384"/>
            <a:ext cx="2305304" cy="1983232"/>
          </a:xfrm>
          <a:prstGeom prst="rect">
            <a:avLst/>
          </a:prstGeom>
        </p:spPr>
      </p:pic>
      <p:pic>
        <p:nvPicPr>
          <p:cNvPr id="16" name="Picture 1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99FFD45-C9D9-437D-BEA6-4FF6864CD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6" y="2431616"/>
            <a:ext cx="2933538" cy="1980000"/>
          </a:xfrm>
          <a:prstGeom prst="rect">
            <a:avLst/>
          </a:prstGeom>
        </p:spPr>
      </p:pic>
      <p:pic>
        <p:nvPicPr>
          <p:cNvPr id="18" name="Picture 1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9CB079-3B8A-42DF-A8FB-6983B4FD3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0" y="4428000"/>
            <a:ext cx="2937000" cy="1980000"/>
          </a:xfrm>
          <a:prstGeom prst="rect">
            <a:avLst/>
          </a:prstGeom>
        </p:spPr>
      </p:pic>
      <p:pic>
        <p:nvPicPr>
          <p:cNvPr id="20" name="Picture 19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3FC5B940-743A-4F2A-85ED-C27041496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70" y="459808"/>
            <a:ext cx="2975250" cy="1980000"/>
          </a:xfrm>
          <a:prstGeom prst="rect">
            <a:avLst/>
          </a:prstGeom>
        </p:spPr>
      </p:pic>
      <p:pic>
        <p:nvPicPr>
          <p:cNvPr id="22" name="Picture 2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2A409FD-F3E9-4B33-844B-C3C93CBF63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94" y="2451232"/>
            <a:ext cx="3266202" cy="1980000"/>
          </a:xfrm>
          <a:prstGeom prst="rect">
            <a:avLst/>
          </a:prstGeom>
        </p:spPr>
      </p:pic>
      <p:pic>
        <p:nvPicPr>
          <p:cNvPr id="24" name="Picture 2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F6D8A7-CABF-4FED-A8BB-94B6C1776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6" y="4408384"/>
            <a:ext cx="2803768" cy="1980000"/>
          </a:xfrm>
          <a:prstGeom prst="rect">
            <a:avLst/>
          </a:prstGeom>
        </p:spPr>
      </p:pic>
      <p:pic>
        <p:nvPicPr>
          <p:cNvPr id="26" name="Picture 2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F2636AE-D38C-4655-8BCF-3A154D7F8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8" y="465520"/>
            <a:ext cx="2799614" cy="1980000"/>
          </a:xfrm>
          <a:prstGeom prst="rect">
            <a:avLst/>
          </a:prstGeom>
        </p:spPr>
      </p:pic>
      <p:pic>
        <p:nvPicPr>
          <p:cNvPr id="28" name="Picture 2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59B83A2-6A3A-469D-BABB-2C3D068E96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70" y="4408384"/>
            <a:ext cx="2591999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81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prestig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3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3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6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8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1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6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8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5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5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75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25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5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7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25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75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25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75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250"/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1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2" end="4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25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000"/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3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986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shred/>
      </p:transition>
    </mc:Choice>
    <mc:Fallback xmlns="">
      <p:transition spd="slow" advClick="0" advTm="3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כותנה</a:t>
            </a: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375F67B-1997-4159-8D88-D44802461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58" y="4174751"/>
            <a:ext cx="3692307" cy="2520000"/>
          </a:xfrm>
          <a:prstGeom prst="rect">
            <a:avLst/>
          </a:prstGeom>
        </p:spPr>
      </p:pic>
      <p:pic>
        <p:nvPicPr>
          <p:cNvPr id="7" name="Picture 6" descr="A picture containing sky, tree, photo, outdoor&#10;&#10;Description automatically generated">
            <a:extLst>
              <a:ext uri="{FF2B5EF4-FFF2-40B4-BE49-F238E27FC236}">
                <a16:creationId xmlns:a16="http://schemas.microsoft.com/office/drawing/2014/main" id="{FA591EFB-9471-41DD-8F97-2E51A5398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898" y="1481168"/>
            <a:ext cx="3687795" cy="2520000"/>
          </a:xfrm>
          <a:prstGeom prst="rect">
            <a:avLst/>
          </a:prstGeom>
        </p:spPr>
      </p:pic>
      <p:pic>
        <p:nvPicPr>
          <p:cNvPr id="9" name="Picture 8" descr="A close up of a green field&#10;&#10;Description automatically generated">
            <a:extLst>
              <a:ext uri="{FF2B5EF4-FFF2-40B4-BE49-F238E27FC236}">
                <a16:creationId xmlns:a16="http://schemas.microsoft.com/office/drawing/2014/main" id="{BB7F6F4E-C156-44E3-8685-0B637BE9AB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04" y="4174751"/>
            <a:ext cx="3360000" cy="2520000"/>
          </a:xfrm>
          <a:prstGeom prst="rect">
            <a:avLst/>
          </a:prstGeom>
        </p:spPr>
      </p:pic>
      <p:pic>
        <p:nvPicPr>
          <p:cNvPr id="12" name="Picture 11" descr="A building made out of stone&#10;&#10;Description automatically generated">
            <a:extLst>
              <a:ext uri="{FF2B5EF4-FFF2-40B4-BE49-F238E27FC236}">
                <a16:creationId xmlns:a16="http://schemas.microsoft.com/office/drawing/2014/main" id="{95DDA629-F712-4DFF-BED2-D5808B59B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36" y="720000"/>
            <a:ext cx="2500735" cy="312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01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עוברים לבתי קבע</a:t>
            </a:r>
          </a:p>
        </p:txBody>
      </p:sp>
      <p:pic>
        <p:nvPicPr>
          <p:cNvPr id="7" name="Picture 6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B997F26D-2230-49C5-8B3A-EA8654313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4" y="1193455"/>
            <a:ext cx="4998855" cy="324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5C2EAC01-A289-47D4-A260-FF951F9EE0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2260" y="3429000"/>
            <a:ext cx="4715356" cy="3240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48160986"/>
      </p:ext>
    </p:extLst>
  </p:cSld>
  <p:clrMapOvr>
    <a:masterClrMapping/>
  </p:clrMapOvr>
  <p:transition spd="slow" advClick="0" advTm="3000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אבוקדו</a:t>
            </a:r>
          </a:p>
        </p:txBody>
      </p:sp>
      <p:pic>
        <p:nvPicPr>
          <p:cNvPr id="4" name="Picture 3" descr="A picture containing outdoor, person, man, tree&#10;&#10;Description automatically generated">
            <a:extLst>
              <a:ext uri="{FF2B5EF4-FFF2-40B4-BE49-F238E27FC236}">
                <a16:creationId xmlns:a16="http://schemas.microsoft.com/office/drawing/2014/main" id="{07343D18-A92E-4679-B38B-C978B96A8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735" y="722494"/>
            <a:ext cx="2162259" cy="3110791"/>
          </a:xfrm>
          <a:prstGeom prst="rect">
            <a:avLst/>
          </a:prstGeom>
        </p:spPr>
      </p:pic>
      <p:pic>
        <p:nvPicPr>
          <p:cNvPr id="8" name="Picture 7" descr="A group of people in a forest&#10;&#10;Description automatically generated">
            <a:extLst>
              <a:ext uri="{FF2B5EF4-FFF2-40B4-BE49-F238E27FC236}">
                <a16:creationId xmlns:a16="http://schemas.microsoft.com/office/drawing/2014/main" id="{F0BDAEDF-79C3-40BE-A8D3-F8B6C1BAAB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28" y="720000"/>
            <a:ext cx="3057441" cy="3113285"/>
          </a:xfrm>
          <a:prstGeom prst="rect">
            <a:avLst/>
          </a:prstGeom>
        </p:spPr>
      </p:pic>
      <p:pic>
        <p:nvPicPr>
          <p:cNvPr id="13" name="Picture 12" descr="A picture containing outdoor, person, food&#10;&#10;Description automatically generated">
            <a:extLst>
              <a:ext uri="{FF2B5EF4-FFF2-40B4-BE49-F238E27FC236}">
                <a16:creationId xmlns:a16="http://schemas.microsoft.com/office/drawing/2014/main" id="{E56F9EFF-0085-4DA5-A833-5916B51B7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0" y="4026317"/>
            <a:ext cx="3711273" cy="2520000"/>
          </a:xfrm>
          <a:prstGeom prst="rect">
            <a:avLst/>
          </a:prstGeom>
        </p:spPr>
      </p:pic>
      <p:pic>
        <p:nvPicPr>
          <p:cNvPr id="15" name="Picture 1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A9A3817A-4617-4DCE-8A16-7FC7E9FC7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42" y="4026317"/>
            <a:ext cx="373401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תפוחי אדמה</a:t>
            </a:r>
          </a:p>
        </p:txBody>
      </p:sp>
      <p:pic>
        <p:nvPicPr>
          <p:cNvPr id="5" name="Picture 4" descr="A group of people standing next to a tractor&#10;&#10;Description automatically generated">
            <a:extLst>
              <a:ext uri="{FF2B5EF4-FFF2-40B4-BE49-F238E27FC236}">
                <a16:creationId xmlns:a16="http://schemas.microsoft.com/office/drawing/2014/main" id="{AF58F06C-FBCA-4811-A03C-81AFDB86B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73" y="1440000"/>
            <a:ext cx="3778819" cy="2520000"/>
          </a:xfrm>
          <a:prstGeom prst="rect">
            <a:avLst/>
          </a:prstGeom>
        </p:spPr>
      </p:pic>
      <p:pic>
        <p:nvPicPr>
          <p:cNvPr id="7" name="Picture 6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F87B2B83-4138-4B4A-80A9-BE55DD0A5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262" y="4158000"/>
            <a:ext cx="3789474" cy="2520000"/>
          </a:xfrm>
          <a:prstGeom prst="rect">
            <a:avLst/>
          </a:prstGeom>
        </p:spPr>
      </p:pic>
      <p:pic>
        <p:nvPicPr>
          <p:cNvPr id="14" name="Picture 13" descr="A picture containing person, ground, outdoor, man&#10;&#10;Description automatically generated">
            <a:extLst>
              <a:ext uri="{FF2B5EF4-FFF2-40B4-BE49-F238E27FC236}">
                <a16:creationId xmlns:a16="http://schemas.microsoft.com/office/drawing/2014/main" id="{A2AA1356-2FF1-44B4-B258-4123E031D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20" y="4158000"/>
            <a:ext cx="3778819" cy="2520000"/>
          </a:xfrm>
          <a:prstGeom prst="rect">
            <a:avLst/>
          </a:prstGeom>
        </p:spPr>
      </p:pic>
      <p:pic>
        <p:nvPicPr>
          <p:cNvPr id="17" name="Picture 16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ECA80FCE-AB60-4B9D-BD0F-0DA56C4E9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20" y="1440000"/>
            <a:ext cx="372682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ירקות ושונות</a:t>
            </a:r>
          </a:p>
        </p:txBody>
      </p:sp>
      <p:pic>
        <p:nvPicPr>
          <p:cNvPr id="5" name="Picture 4" descr="A group of people at a fruit stand&#10;&#10;Description automatically generated">
            <a:extLst>
              <a:ext uri="{FF2B5EF4-FFF2-40B4-BE49-F238E27FC236}">
                <a16:creationId xmlns:a16="http://schemas.microsoft.com/office/drawing/2014/main" id="{F80D2BBF-D90D-493B-A2FA-4D1066FF64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847" y="3831694"/>
            <a:ext cx="2011195" cy="2880000"/>
          </a:xfrm>
          <a:prstGeom prst="rect">
            <a:avLst/>
          </a:prstGeom>
        </p:spPr>
      </p:pic>
      <p:pic>
        <p:nvPicPr>
          <p:cNvPr id="7" name="Picture 6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C104E05E-F9A5-4CEE-8995-F4651E0A6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53" y="3831694"/>
            <a:ext cx="1986512" cy="2880000"/>
          </a:xfrm>
          <a:prstGeom prst="rect">
            <a:avLst/>
          </a:prstGeom>
        </p:spPr>
      </p:pic>
      <p:pic>
        <p:nvPicPr>
          <p:cNvPr id="11" name="Picture 10" descr="A yellow flower in a field&#10;&#10;Description automatically generated">
            <a:extLst>
              <a:ext uri="{FF2B5EF4-FFF2-40B4-BE49-F238E27FC236}">
                <a16:creationId xmlns:a16="http://schemas.microsoft.com/office/drawing/2014/main" id="{D3FE4247-485F-41A1-A3FC-5A680A980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34" y="1080000"/>
            <a:ext cx="3360000" cy="2520000"/>
          </a:xfrm>
          <a:prstGeom prst="rect">
            <a:avLst/>
          </a:prstGeom>
        </p:spPr>
      </p:pic>
      <p:pic>
        <p:nvPicPr>
          <p:cNvPr id="14" name="Picture 13" descr="A picture containing outdoor, sky, grass, person&#10;&#10;Description automatically generated">
            <a:extLst>
              <a:ext uri="{FF2B5EF4-FFF2-40B4-BE49-F238E27FC236}">
                <a16:creationId xmlns:a16="http://schemas.microsoft.com/office/drawing/2014/main" id="{EDC849E3-D927-4000-B442-711E9D03B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915" y="1502598"/>
            <a:ext cx="3665455" cy="2520000"/>
          </a:xfrm>
          <a:prstGeom prst="rect">
            <a:avLst/>
          </a:prstGeom>
        </p:spPr>
      </p:pic>
      <p:pic>
        <p:nvPicPr>
          <p:cNvPr id="17" name="Picture 16" descr="A group of people standing in front of a rock&#10;&#10;Description automatically generated">
            <a:extLst>
              <a:ext uri="{FF2B5EF4-FFF2-40B4-BE49-F238E27FC236}">
                <a16:creationId xmlns:a16="http://schemas.microsoft.com/office/drawing/2014/main" id="{A8CFCF56-8F66-48CA-8006-37E053852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124" y="4191694"/>
            <a:ext cx="36312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מיכון חקלאי</a:t>
            </a:r>
          </a:p>
        </p:txBody>
      </p:sp>
      <p:pic>
        <p:nvPicPr>
          <p:cNvPr id="5" name="Picture 4" descr="A truck is parked on the side of a road&#10;&#10;Description automatically generated">
            <a:extLst>
              <a:ext uri="{FF2B5EF4-FFF2-40B4-BE49-F238E27FC236}">
                <a16:creationId xmlns:a16="http://schemas.microsoft.com/office/drawing/2014/main" id="{B49BC900-CB1F-4FF8-8CE5-F3B53FE13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07" y="4123673"/>
            <a:ext cx="2696918" cy="2520000"/>
          </a:xfrm>
          <a:prstGeom prst="rect">
            <a:avLst/>
          </a:prstGeom>
        </p:spPr>
      </p:pic>
      <p:pic>
        <p:nvPicPr>
          <p:cNvPr id="7" name="Picture 6" descr="A group of lawn chairs sitting on top of a grass covered field&#10;&#10;Description automatically generated">
            <a:extLst>
              <a:ext uri="{FF2B5EF4-FFF2-40B4-BE49-F238E27FC236}">
                <a16:creationId xmlns:a16="http://schemas.microsoft.com/office/drawing/2014/main" id="{A3FF963E-0BEC-40B9-9F7B-9222C1AD7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2352" y="4123673"/>
            <a:ext cx="3360001" cy="2520000"/>
          </a:xfrm>
          <a:prstGeom prst="rect">
            <a:avLst/>
          </a:prstGeom>
        </p:spPr>
      </p:pic>
      <p:pic>
        <p:nvPicPr>
          <p:cNvPr id="11" name="Picture 10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793D706C-BC53-41AC-971C-E6383957C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4849" y="4123673"/>
            <a:ext cx="2279750" cy="2520000"/>
          </a:xfrm>
          <a:prstGeom prst="rect">
            <a:avLst/>
          </a:prstGeom>
        </p:spPr>
      </p:pic>
      <p:pic>
        <p:nvPicPr>
          <p:cNvPr id="14" name="Picture 13" descr="A person in a red tractor in the background&#10;&#10;Description automatically generated">
            <a:extLst>
              <a:ext uri="{FF2B5EF4-FFF2-40B4-BE49-F238E27FC236}">
                <a16:creationId xmlns:a16="http://schemas.microsoft.com/office/drawing/2014/main" id="{6DAC1503-61F4-4844-8B6E-F66ECAD2B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792" y="1474327"/>
            <a:ext cx="3600791" cy="2388896"/>
          </a:xfrm>
          <a:prstGeom prst="rect">
            <a:avLst/>
          </a:prstGeom>
        </p:spPr>
      </p:pic>
      <p:pic>
        <p:nvPicPr>
          <p:cNvPr id="16" name="Picture 15" descr="A picture containing outdoor, sky, grass, water&#10;&#10;Description automatically generated">
            <a:extLst>
              <a:ext uri="{FF2B5EF4-FFF2-40B4-BE49-F238E27FC236}">
                <a16:creationId xmlns:a16="http://schemas.microsoft.com/office/drawing/2014/main" id="{2764CA1F-543F-42EE-B28C-2F631DEA70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559" y="1474327"/>
            <a:ext cx="2878794" cy="2520000"/>
          </a:xfrm>
          <a:prstGeom prst="rect">
            <a:avLst/>
          </a:prstGeom>
        </p:spPr>
      </p:pic>
      <p:pic>
        <p:nvPicPr>
          <p:cNvPr id="18" name="Picture 17" descr="A large machine in a field&#10;&#10;Description automatically generated">
            <a:extLst>
              <a:ext uri="{FF2B5EF4-FFF2-40B4-BE49-F238E27FC236}">
                <a16:creationId xmlns:a16="http://schemas.microsoft.com/office/drawing/2014/main" id="{0D66B8E8-59E2-4714-8852-4DEF7DEC61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07" y="1474327"/>
            <a:ext cx="2126565" cy="24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חיטה</a:t>
            </a:r>
          </a:p>
        </p:txBody>
      </p:sp>
      <p:pic>
        <p:nvPicPr>
          <p:cNvPr id="4" name="Picture 3" descr="A large machine in a field&#10;&#10;Description automatically generated">
            <a:extLst>
              <a:ext uri="{FF2B5EF4-FFF2-40B4-BE49-F238E27FC236}">
                <a16:creationId xmlns:a16="http://schemas.microsoft.com/office/drawing/2014/main" id="{0F0762A8-D080-4A0F-884B-874C0B782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68" y="4178814"/>
            <a:ext cx="3640632" cy="2520000"/>
          </a:xfrm>
          <a:prstGeom prst="rect">
            <a:avLst/>
          </a:prstGeom>
        </p:spPr>
      </p:pic>
      <p:pic>
        <p:nvPicPr>
          <p:cNvPr id="8" name="Picture 7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A72FDA18-34AC-4D96-9808-96CCCAC810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69" y="1235077"/>
            <a:ext cx="3640631" cy="2730473"/>
          </a:xfrm>
          <a:prstGeom prst="rect">
            <a:avLst/>
          </a:prstGeom>
        </p:spPr>
      </p:pic>
      <p:pic>
        <p:nvPicPr>
          <p:cNvPr id="12" name="Picture 11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F8E735C7-0D10-4B49-B903-CEA1F1793F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3521" y="1334277"/>
            <a:ext cx="3148958" cy="2883159"/>
          </a:xfrm>
          <a:prstGeom prst="rect">
            <a:avLst/>
          </a:prstGeom>
        </p:spPr>
      </p:pic>
      <p:pic>
        <p:nvPicPr>
          <p:cNvPr id="17" name="Picture 16" descr="A large machine in a field&#10;&#10;Description automatically generated">
            <a:extLst>
              <a:ext uri="{FF2B5EF4-FFF2-40B4-BE49-F238E27FC236}">
                <a16:creationId xmlns:a16="http://schemas.microsoft.com/office/drawing/2014/main" id="{BF826C8A-8036-4F4B-8E2D-D5CBE4C90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521" y="4539153"/>
            <a:ext cx="3148958" cy="212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פרדס</a:t>
            </a:r>
          </a:p>
        </p:txBody>
      </p:sp>
      <p:pic>
        <p:nvPicPr>
          <p:cNvPr id="7" name="Picture 6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47FC7666-17A4-4EE0-8E7A-53E3EBFD65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183" y="490334"/>
            <a:ext cx="2408669" cy="3600000"/>
          </a:xfrm>
          <a:prstGeom prst="rect">
            <a:avLst/>
          </a:prstGeom>
        </p:spPr>
      </p:pic>
      <p:pic>
        <p:nvPicPr>
          <p:cNvPr id="16" name="Picture 15" descr="A group of oranges with green leaves&#10;&#10;Description automatically generated">
            <a:extLst>
              <a:ext uri="{FF2B5EF4-FFF2-40B4-BE49-F238E27FC236}">
                <a16:creationId xmlns:a16="http://schemas.microsoft.com/office/drawing/2014/main" id="{E780A9E4-327F-4616-8AE2-A1D9F67391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733" y="4229751"/>
            <a:ext cx="3872940" cy="2520000"/>
          </a:xfrm>
          <a:prstGeom prst="rect">
            <a:avLst/>
          </a:prstGeom>
        </p:spPr>
      </p:pic>
      <p:pic>
        <p:nvPicPr>
          <p:cNvPr id="18" name="Picture 17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3162B472-D888-4C5F-9B17-DF4A3CBBC5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80" y="490334"/>
            <a:ext cx="2417949" cy="3600000"/>
          </a:xfrm>
          <a:prstGeom prst="rect">
            <a:avLst/>
          </a:prstGeom>
        </p:spPr>
      </p:pic>
      <p:pic>
        <p:nvPicPr>
          <p:cNvPr id="20" name="Picture 19" descr="A person standing in front of a fruit stand&#10;&#10;Description automatically generated">
            <a:extLst>
              <a:ext uri="{FF2B5EF4-FFF2-40B4-BE49-F238E27FC236}">
                <a16:creationId xmlns:a16="http://schemas.microsoft.com/office/drawing/2014/main" id="{D7D3DE36-6622-49B1-930F-2CCCBAE7F6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27" y="4229751"/>
            <a:ext cx="3756753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8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טבק</a:t>
            </a:r>
          </a:p>
        </p:txBody>
      </p:sp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15ED093-2D2F-4CD5-8622-C62FAB49D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45" y="1194397"/>
            <a:ext cx="4492884" cy="2995048"/>
          </a:xfrm>
          <a:prstGeom prst="rect">
            <a:avLst/>
          </a:prstGeom>
        </p:spPr>
      </p:pic>
      <p:pic>
        <p:nvPicPr>
          <p:cNvPr id="6" name="Picture 5" descr="A black and white photo of a castle&#10;&#10;Description automatically generated">
            <a:extLst>
              <a:ext uri="{FF2B5EF4-FFF2-40B4-BE49-F238E27FC236}">
                <a16:creationId xmlns:a16="http://schemas.microsoft.com/office/drawing/2014/main" id="{78D7B5F4-64CA-4687-A3DA-CC03CF699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77" y="2475528"/>
            <a:ext cx="4085875" cy="42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הודיה</a:t>
            </a:r>
          </a:p>
        </p:txBody>
      </p:sp>
      <p:pic>
        <p:nvPicPr>
          <p:cNvPr id="4" name="Picture 3" descr="A picture containing person, outdoor, man, standing&#10;&#10;Description automatically generated">
            <a:extLst>
              <a:ext uri="{FF2B5EF4-FFF2-40B4-BE49-F238E27FC236}">
                <a16:creationId xmlns:a16="http://schemas.microsoft.com/office/drawing/2014/main" id="{D011A079-B13C-46BE-8290-27BC2E88B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01" y="1451250"/>
            <a:ext cx="1655344" cy="2520000"/>
          </a:xfrm>
          <a:prstGeom prst="rect">
            <a:avLst/>
          </a:prstGeom>
        </p:spPr>
      </p:pic>
      <p:pic>
        <p:nvPicPr>
          <p:cNvPr id="6" name="Picture 5" descr="A herd of cattle standing on top of a dirt field&#10;&#10;Description automatically generated">
            <a:extLst>
              <a:ext uri="{FF2B5EF4-FFF2-40B4-BE49-F238E27FC236}">
                <a16:creationId xmlns:a16="http://schemas.microsoft.com/office/drawing/2014/main" id="{6D05FB1C-DBD0-4D54-8B88-1C40405EB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701" y="4158000"/>
            <a:ext cx="3844068" cy="2520000"/>
          </a:xfrm>
          <a:prstGeom prst="rect">
            <a:avLst/>
          </a:prstGeom>
        </p:spPr>
      </p:pic>
      <p:pic>
        <p:nvPicPr>
          <p:cNvPr id="8" name="Picture 7" descr="A picture containing building, table, ceiling&#10;&#10;Description automatically generated">
            <a:extLst>
              <a:ext uri="{FF2B5EF4-FFF2-40B4-BE49-F238E27FC236}">
                <a16:creationId xmlns:a16="http://schemas.microsoft.com/office/drawing/2014/main" id="{D6367DDD-0F29-4FD7-B214-9C1E20237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77" y="1440000"/>
            <a:ext cx="3643374" cy="2520000"/>
          </a:xfrm>
          <a:prstGeom prst="rect">
            <a:avLst/>
          </a:prstGeom>
        </p:spPr>
      </p:pic>
      <p:pic>
        <p:nvPicPr>
          <p:cNvPr id="13" name="Picture 12" descr="A picture containing sky, ground&#10;&#10;Description automatically generated">
            <a:extLst>
              <a:ext uri="{FF2B5EF4-FFF2-40B4-BE49-F238E27FC236}">
                <a16:creationId xmlns:a16="http://schemas.microsoft.com/office/drawing/2014/main" id="{5E65CFDC-0D3C-4B95-9131-600055CBDB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92" y="4158000"/>
            <a:ext cx="3740259" cy="2520000"/>
          </a:xfrm>
          <a:prstGeom prst="rect">
            <a:avLst/>
          </a:prstGeom>
        </p:spPr>
      </p:pic>
      <p:pic>
        <p:nvPicPr>
          <p:cNvPr id="17" name="Picture 16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10242227-729C-430C-9F90-4ACD6C9219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978" y="1451249"/>
            <a:ext cx="3127850" cy="21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7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הודיה – מדגרה ואפרוחים</a:t>
            </a:r>
          </a:p>
        </p:txBody>
      </p:sp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98265B4-FBE0-44C7-A494-FB7BA5824D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105" y="4367253"/>
            <a:ext cx="3201790" cy="2340000"/>
          </a:xfrm>
          <a:prstGeom prst="rect">
            <a:avLst/>
          </a:prstGeom>
        </p:spPr>
      </p:pic>
      <p:pic>
        <p:nvPicPr>
          <p:cNvPr id="14" name="Picture 13" descr="A person standing next to a grill&#10;&#10;Description automatically generated">
            <a:extLst>
              <a:ext uri="{FF2B5EF4-FFF2-40B4-BE49-F238E27FC236}">
                <a16:creationId xmlns:a16="http://schemas.microsoft.com/office/drawing/2014/main" id="{B35FA07B-9577-439B-A5CD-FCA3A0528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173" y="2025554"/>
            <a:ext cx="3153914" cy="2160000"/>
          </a:xfrm>
          <a:prstGeom prst="rect">
            <a:avLst/>
          </a:prstGeom>
        </p:spPr>
      </p:pic>
      <p:pic>
        <p:nvPicPr>
          <p:cNvPr id="16" name="Picture 15" descr="A picture containing ground, sitting&#10;&#10;Description automatically generated">
            <a:extLst>
              <a:ext uri="{FF2B5EF4-FFF2-40B4-BE49-F238E27FC236}">
                <a16:creationId xmlns:a16="http://schemas.microsoft.com/office/drawing/2014/main" id="{7F3EE748-7C18-4E1F-8AB2-C8DC726845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5" y="4367253"/>
            <a:ext cx="3405536" cy="2340000"/>
          </a:xfrm>
          <a:prstGeom prst="rect">
            <a:avLst/>
          </a:prstGeom>
        </p:spPr>
      </p:pic>
      <p:pic>
        <p:nvPicPr>
          <p:cNvPr id="18" name="Picture 17" descr="A picture containing ground, building, outdoor, sky&#10;&#10;Description automatically generated">
            <a:extLst>
              <a:ext uri="{FF2B5EF4-FFF2-40B4-BE49-F238E27FC236}">
                <a16:creationId xmlns:a16="http://schemas.microsoft.com/office/drawing/2014/main" id="{3EEBC4AE-2C94-451F-9EE8-2B0AFF2D72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86707" y="240304"/>
            <a:ext cx="2398299" cy="1598475"/>
          </a:xfrm>
          <a:prstGeom prst="rect">
            <a:avLst/>
          </a:prstGeom>
        </p:spPr>
      </p:pic>
      <p:pic>
        <p:nvPicPr>
          <p:cNvPr id="20" name="Picture 19" descr="A picture containing refrigerator, indoor, open, vending machine&#10;&#10;Description automatically generated">
            <a:extLst>
              <a:ext uri="{FF2B5EF4-FFF2-40B4-BE49-F238E27FC236}">
                <a16:creationId xmlns:a16="http://schemas.microsoft.com/office/drawing/2014/main" id="{07F34D97-E368-4417-9F46-420EDE59E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51" y="2025554"/>
            <a:ext cx="2269112" cy="2142270"/>
          </a:xfrm>
          <a:prstGeom prst="rect">
            <a:avLst/>
          </a:prstGeom>
        </p:spPr>
      </p:pic>
      <p:pic>
        <p:nvPicPr>
          <p:cNvPr id="22" name="Picture 21" descr="A picture containing indoor, wall, cabinet&#10;&#10;Description automatically generated">
            <a:extLst>
              <a:ext uri="{FF2B5EF4-FFF2-40B4-BE49-F238E27FC236}">
                <a16:creationId xmlns:a16="http://schemas.microsoft.com/office/drawing/2014/main" id="{A6D0CA15-E8D0-441E-B144-6E9897F62E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9084" y="2037804"/>
            <a:ext cx="281216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רפת</a:t>
            </a:r>
          </a:p>
        </p:txBody>
      </p:sp>
      <p:pic>
        <p:nvPicPr>
          <p:cNvPr id="4" name="Picture 3" descr="A group of people standing next to a train&#10;&#10;Description automatically generated">
            <a:extLst>
              <a:ext uri="{FF2B5EF4-FFF2-40B4-BE49-F238E27FC236}">
                <a16:creationId xmlns:a16="http://schemas.microsoft.com/office/drawing/2014/main" id="{8CE1473A-55F2-42F4-9D7C-C9EA0542F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913" y="1470371"/>
            <a:ext cx="3245467" cy="190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260D68-80FD-4DD9-9002-CE25C9B4C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91" y="455527"/>
            <a:ext cx="2161015" cy="2944726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70512A7-57B1-4F46-B50B-062A9AA2D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43" y="1452299"/>
            <a:ext cx="1942556" cy="1905930"/>
          </a:xfrm>
          <a:prstGeom prst="rect">
            <a:avLst/>
          </a:prstGeom>
        </p:spPr>
      </p:pic>
      <p:pic>
        <p:nvPicPr>
          <p:cNvPr id="11" name="Picture 10" descr="A group of palm trees on a sunny day&#10;&#10;Description automatically generated">
            <a:extLst>
              <a:ext uri="{FF2B5EF4-FFF2-40B4-BE49-F238E27FC236}">
                <a16:creationId xmlns:a16="http://schemas.microsoft.com/office/drawing/2014/main" id="{57AE4BA7-5C27-42D8-872E-F4521AFD55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51" y="3577375"/>
            <a:ext cx="8350898" cy="309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ובונים לגובה</a:t>
            </a:r>
          </a:p>
        </p:txBody>
      </p:sp>
      <p:pic>
        <p:nvPicPr>
          <p:cNvPr id="5" name="Picture 4" descr="A vintage photo of an old building&#10;&#10;Description automatically generated">
            <a:extLst>
              <a:ext uri="{FF2B5EF4-FFF2-40B4-BE49-F238E27FC236}">
                <a16:creationId xmlns:a16="http://schemas.microsoft.com/office/drawing/2014/main" id="{481D1CFB-699D-4D31-89FA-E8A7E7797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56" y="1440000"/>
            <a:ext cx="3840186" cy="2520000"/>
          </a:xfrm>
          <a:prstGeom prst="rect">
            <a:avLst/>
          </a:prstGeom>
        </p:spPr>
      </p:pic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BAA2D25F-D28D-4F40-B322-2F8F9CF26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198" y="4158000"/>
            <a:ext cx="3508491" cy="2520000"/>
          </a:xfrm>
          <a:prstGeom prst="rect">
            <a:avLst/>
          </a:prstGeom>
        </p:spPr>
      </p:pic>
      <p:pic>
        <p:nvPicPr>
          <p:cNvPr id="11" name="Picture 10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635B5F53-8D78-4540-BD15-255ECDC8E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444" y="1440000"/>
            <a:ext cx="3752001" cy="2520000"/>
          </a:xfrm>
          <a:prstGeom prst="rect">
            <a:avLst/>
          </a:prstGeom>
        </p:spPr>
      </p:pic>
      <p:pic>
        <p:nvPicPr>
          <p:cNvPr id="12" name="Picture 11" descr="A house covered in snow&#10;&#10;Description automatically generated">
            <a:extLst>
              <a:ext uri="{FF2B5EF4-FFF2-40B4-BE49-F238E27FC236}">
                <a16:creationId xmlns:a16="http://schemas.microsoft.com/office/drawing/2014/main" id="{01BCC022-C26C-49FF-809B-82FC04652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56" y="4158000"/>
            <a:ext cx="381308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06353"/>
      </p:ext>
    </p:extLst>
  </p:cSld>
  <p:clrMapOvr>
    <a:masterClrMapping/>
  </p:clrMapOvr>
  <p:transition spd="slow" advClick="0" advTm="3000">
    <p:wheel spokes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חקלאות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בננות</a:t>
            </a:r>
          </a:p>
        </p:txBody>
      </p:sp>
      <p:pic>
        <p:nvPicPr>
          <p:cNvPr id="9" name="Picture 8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14718A6B-1451-4F30-8D3D-1B3A6D119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234" y="1440000"/>
            <a:ext cx="1692353" cy="2520000"/>
          </a:xfrm>
          <a:prstGeom prst="rect">
            <a:avLst/>
          </a:prstGeom>
        </p:spPr>
      </p:pic>
      <p:pic>
        <p:nvPicPr>
          <p:cNvPr id="13" name="Picture 12" descr="A picture containing outdoor, ground, tree, grass&#10;&#10;Description automatically generated">
            <a:extLst>
              <a:ext uri="{FF2B5EF4-FFF2-40B4-BE49-F238E27FC236}">
                <a16:creationId xmlns:a16="http://schemas.microsoft.com/office/drawing/2014/main" id="{7597634D-1EE4-497E-A235-339B40DF5C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44"/>
          <a:stretch/>
        </p:blipFill>
        <p:spPr>
          <a:xfrm>
            <a:off x="196545" y="1440000"/>
            <a:ext cx="3199798" cy="2520000"/>
          </a:xfrm>
          <a:prstGeom prst="rect">
            <a:avLst/>
          </a:prstGeom>
        </p:spPr>
      </p:pic>
      <p:pic>
        <p:nvPicPr>
          <p:cNvPr id="15" name="Picture 14" descr="A person riding a horse in the water&#10;&#10;Description automatically generated">
            <a:extLst>
              <a:ext uri="{FF2B5EF4-FFF2-40B4-BE49-F238E27FC236}">
                <a16:creationId xmlns:a16="http://schemas.microsoft.com/office/drawing/2014/main" id="{10710E2D-10B0-4081-894A-B8628CBF53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5" y="4152741"/>
            <a:ext cx="3887999" cy="252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 descr="A picture containing sky, train, grass, outdoor&#10;&#10;Description automatically generated">
            <a:extLst>
              <a:ext uri="{FF2B5EF4-FFF2-40B4-BE49-F238E27FC236}">
                <a16:creationId xmlns:a16="http://schemas.microsoft.com/office/drawing/2014/main" id="{B16B2BED-3378-43ED-B08C-F53755A1B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478" y="4152741"/>
            <a:ext cx="4480000" cy="2520000"/>
          </a:xfrm>
          <a:prstGeom prst="rect">
            <a:avLst/>
          </a:prstGeom>
        </p:spPr>
      </p:pic>
      <p:pic>
        <p:nvPicPr>
          <p:cNvPr id="19" name="Picture 18" descr="A group of palm trees&#10;&#10;Description automatically generated">
            <a:extLst>
              <a:ext uri="{FF2B5EF4-FFF2-40B4-BE49-F238E27FC236}">
                <a16:creationId xmlns:a16="http://schemas.microsoft.com/office/drawing/2014/main" id="{D30EF1A8-EC1B-484E-A382-9D9628EEC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478" y="14400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9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בואו נדבר גלויות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36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בואו נדבר גלויות</a:t>
            </a:r>
          </a:p>
        </p:txBody>
      </p:sp>
      <p:pic>
        <p:nvPicPr>
          <p:cNvPr id="4" name="Picture 3" descr="A dirt road in front of a building&#10;&#10;Description automatically generated">
            <a:extLst>
              <a:ext uri="{FF2B5EF4-FFF2-40B4-BE49-F238E27FC236}">
                <a16:creationId xmlns:a16="http://schemas.microsoft.com/office/drawing/2014/main" id="{D0B1C5EC-C9B7-4761-9B03-CED2009E1F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853" y="2824816"/>
            <a:ext cx="2511146" cy="1800000"/>
          </a:xfrm>
          <a:prstGeom prst="rect">
            <a:avLst/>
          </a:prstGeom>
        </p:spPr>
      </p:pic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33EF612F-041B-4730-9724-81B8B1C1E6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176" y="4812105"/>
            <a:ext cx="2596958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CB9F46-49CA-4D5C-973A-CA71892B6A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35" y="837528"/>
            <a:ext cx="2689699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group of people in a park&#10;&#10;Description automatically generated">
            <a:extLst>
              <a:ext uri="{FF2B5EF4-FFF2-40B4-BE49-F238E27FC236}">
                <a16:creationId xmlns:a16="http://schemas.microsoft.com/office/drawing/2014/main" id="{2FB151F2-6210-45BA-A382-56C3C93548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3"/>
          <a:stretch/>
        </p:blipFill>
        <p:spPr>
          <a:xfrm>
            <a:off x="345235" y="4812104"/>
            <a:ext cx="2603763" cy="1800000"/>
          </a:xfrm>
          <a:prstGeom prst="rect">
            <a:avLst/>
          </a:prstGeom>
        </p:spPr>
      </p:pic>
      <p:pic>
        <p:nvPicPr>
          <p:cNvPr id="16" name="Picture 15" descr="A group of people in front of a house&#10;&#10;Description automatically generated">
            <a:extLst>
              <a:ext uri="{FF2B5EF4-FFF2-40B4-BE49-F238E27FC236}">
                <a16:creationId xmlns:a16="http://schemas.microsoft.com/office/drawing/2014/main" id="{2C64C346-14B6-40B6-80D4-96D4D0C26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428" y="837528"/>
            <a:ext cx="2468571" cy="1800000"/>
          </a:xfrm>
          <a:prstGeom prst="rect">
            <a:avLst/>
          </a:prstGeom>
        </p:spPr>
      </p:pic>
      <p:pic>
        <p:nvPicPr>
          <p:cNvPr id="18" name="Picture 17" descr="A picture containing photo&#10;&#10;Description automatically generated">
            <a:extLst>
              <a:ext uri="{FF2B5EF4-FFF2-40B4-BE49-F238E27FC236}">
                <a16:creationId xmlns:a16="http://schemas.microsoft.com/office/drawing/2014/main" id="{39795659-5C18-4CB3-B40B-CCA3EA66B3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626" y="837528"/>
            <a:ext cx="2622059" cy="1800000"/>
          </a:xfrm>
          <a:prstGeom prst="rect">
            <a:avLst/>
          </a:prstGeom>
        </p:spPr>
      </p:pic>
      <p:pic>
        <p:nvPicPr>
          <p:cNvPr id="20" name="Picture 19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407728A4-1A41-4D97-8CD1-A795AD5837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6203" y="4812105"/>
            <a:ext cx="2458796" cy="1800000"/>
          </a:xfrm>
          <a:prstGeom prst="rect">
            <a:avLst/>
          </a:prstGeom>
        </p:spPr>
      </p:pic>
      <p:pic>
        <p:nvPicPr>
          <p:cNvPr id="22" name="Picture 21" descr="A group of people in a field&#10;&#10;Description automatically generated">
            <a:extLst>
              <a:ext uri="{FF2B5EF4-FFF2-40B4-BE49-F238E27FC236}">
                <a16:creationId xmlns:a16="http://schemas.microsoft.com/office/drawing/2014/main" id="{770034F2-4ADE-4753-8388-2F3F0BD0CE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35" y="2824816"/>
            <a:ext cx="2716959" cy="1800000"/>
          </a:xfrm>
          <a:prstGeom prst="rect">
            <a:avLst/>
          </a:prstGeom>
        </p:spPr>
      </p:pic>
      <p:pic>
        <p:nvPicPr>
          <p:cNvPr id="2050" name="Picture 2" descr="×ª××¦××ª ×ª××× × ×¢×××¨ ××××× ××××¨">
            <a:extLst>
              <a:ext uri="{FF2B5EF4-FFF2-40B4-BE49-F238E27FC236}">
                <a16:creationId xmlns:a16="http://schemas.microsoft.com/office/drawing/2014/main" id="{D5CA2CA2-BC15-4346-9416-7EFF25623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365" y="3004816"/>
            <a:ext cx="21465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D2D805-0CF5-48E0-8995-150A6CD5EB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52" y="989928"/>
            <a:ext cx="8069097" cy="54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07B87889-1BAA-4587-B209-2AD7676CD2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563" y="989928"/>
            <a:ext cx="7790874" cy="5400000"/>
          </a:xfrm>
          <a:prstGeom prst="rect">
            <a:avLst/>
          </a:prstGeom>
        </p:spPr>
      </p:pic>
      <p:pic>
        <p:nvPicPr>
          <p:cNvPr id="26" name="Picture 25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C9A63207-7F45-4567-87BA-F65ECE2AB0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06" y="1024816"/>
            <a:ext cx="7376388" cy="5400000"/>
          </a:xfrm>
          <a:prstGeom prst="rect">
            <a:avLst/>
          </a:prstGeom>
        </p:spPr>
      </p:pic>
      <p:pic>
        <p:nvPicPr>
          <p:cNvPr id="27" name="Picture 26" descr="A group of people in front of a house&#10;&#10;Description automatically generated">
            <a:extLst>
              <a:ext uri="{FF2B5EF4-FFF2-40B4-BE49-F238E27FC236}">
                <a16:creationId xmlns:a16="http://schemas.microsoft.com/office/drawing/2014/main" id="{FC8F230B-7F34-4135-888C-55AAA5638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44" y="1005045"/>
            <a:ext cx="7405713" cy="5400000"/>
          </a:xfrm>
          <a:prstGeom prst="rect">
            <a:avLst/>
          </a:prstGeom>
        </p:spPr>
      </p:pic>
      <p:pic>
        <p:nvPicPr>
          <p:cNvPr id="28" name="Picture 27" descr="A group of people in a park&#10;&#10;Description automatically generated">
            <a:extLst>
              <a:ext uri="{FF2B5EF4-FFF2-40B4-BE49-F238E27FC236}">
                <a16:creationId xmlns:a16="http://schemas.microsoft.com/office/drawing/2014/main" id="{2D52C41E-91B8-40DE-BDCE-C439F67C3CA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3"/>
          <a:stretch/>
        </p:blipFill>
        <p:spPr>
          <a:xfrm>
            <a:off x="666356" y="972993"/>
            <a:ext cx="7811289" cy="5400000"/>
          </a:xfrm>
          <a:prstGeom prst="rect">
            <a:avLst/>
          </a:prstGeom>
        </p:spPr>
      </p:pic>
      <p:pic>
        <p:nvPicPr>
          <p:cNvPr id="29" name="Picture 28" descr="A dirt road in front of a building&#10;&#10;Description automatically generated">
            <a:extLst>
              <a:ext uri="{FF2B5EF4-FFF2-40B4-BE49-F238E27FC236}">
                <a16:creationId xmlns:a16="http://schemas.microsoft.com/office/drawing/2014/main" id="{5B66FB38-102B-4C0E-BC92-F508DCDE5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281" y="988142"/>
            <a:ext cx="7533438" cy="5400000"/>
          </a:xfrm>
          <a:prstGeom prst="rect">
            <a:avLst/>
          </a:prstGeom>
        </p:spPr>
      </p:pic>
      <p:pic>
        <p:nvPicPr>
          <p:cNvPr id="30" name="Picture 29" descr="A picture containing photo&#10;&#10;Description automatically generated">
            <a:extLst>
              <a:ext uri="{FF2B5EF4-FFF2-40B4-BE49-F238E27FC236}">
                <a16:creationId xmlns:a16="http://schemas.microsoft.com/office/drawing/2014/main" id="{946389B7-C3BB-440D-B3CA-D308D7FB5F5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912" y="1011225"/>
            <a:ext cx="7866177" cy="5400000"/>
          </a:xfrm>
          <a:prstGeom prst="rect">
            <a:avLst/>
          </a:prstGeom>
        </p:spPr>
      </p:pic>
      <p:pic>
        <p:nvPicPr>
          <p:cNvPr id="31" name="Picture 30" descr="A group of people in a field&#10;&#10;Description automatically generated">
            <a:extLst>
              <a:ext uri="{FF2B5EF4-FFF2-40B4-BE49-F238E27FC236}">
                <a16:creationId xmlns:a16="http://schemas.microsoft.com/office/drawing/2014/main" id="{31982246-2925-4459-AE38-7BBC0B7E89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562" y="1049350"/>
            <a:ext cx="8150877" cy="54000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03B1FA8-3C6A-4F78-9624-631E1511E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384" y="3152344"/>
            <a:ext cx="1025590" cy="1010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E2FF5-63F0-4FCC-A457-B557F60A751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687" y="386072"/>
            <a:ext cx="1400984" cy="26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4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00">
        <p15:prstTrans prst="curtains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6" presetID="42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26 0.19745 " pathEditMode="relative" rAng="0" ptsTypes="AA">
                                      <p:cBhvr>
                                        <p:cTn id="1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19745 L -2.77778E-7 -1.48148E-6 " pathEditMode="relative" rAng="0" ptsTypes="AA">
                                      <p:cBhvr>
                                        <p:cTn id="1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BE390B-CB43-48C0-89A2-A3938D3E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015" y="1709739"/>
            <a:ext cx="8276446" cy="2852737"/>
          </a:xfrm>
        </p:spPr>
        <p:txBody>
          <a:bodyPr/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90F1E1-09FE-4F1E-9A8D-863EE72FAE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4043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shred/>
      </p:transition>
    </mc:Choice>
    <mc:Fallback xmlns="">
      <p:transition spd="slow" advClick="0" advTm="1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סוכות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025B352F-83CF-41CE-A8C1-A337BAF042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05" y="2495644"/>
            <a:ext cx="2937110" cy="1980000"/>
          </a:xfrm>
          <a:prstGeom prst="rect">
            <a:avLst/>
          </a:prstGeom>
        </p:spPr>
      </p:pic>
      <p:pic>
        <p:nvPicPr>
          <p:cNvPr id="8" name="Picture 7" descr="A group of people in front of a large crowd of people&#10;&#10;Description automatically generated">
            <a:extLst>
              <a:ext uri="{FF2B5EF4-FFF2-40B4-BE49-F238E27FC236}">
                <a16:creationId xmlns:a16="http://schemas.microsoft.com/office/drawing/2014/main" id="{F223DDEA-30F9-45F4-AE5A-1A0064359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657" y="4679221"/>
            <a:ext cx="1980000" cy="1980000"/>
          </a:xfrm>
          <a:prstGeom prst="rect">
            <a:avLst/>
          </a:prstGeom>
        </p:spPr>
      </p:pic>
      <p:pic>
        <p:nvPicPr>
          <p:cNvPr id="13" name="Picture 12" descr="A picture containing outdoor, building, person&#10;&#10;Description automatically generated">
            <a:extLst>
              <a:ext uri="{FF2B5EF4-FFF2-40B4-BE49-F238E27FC236}">
                <a16:creationId xmlns:a16="http://schemas.microsoft.com/office/drawing/2014/main" id="{66422A37-20D9-4A05-904B-B1FC82933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10" y="2495644"/>
            <a:ext cx="2918685" cy="1980000"/>
          </a:xfrm>
          <a:prstGeom prst="rect">
            <a:avLst/>
          </a:prstGeom>
        </p:spPr>
      </p:pic>
      <p:pic>
        <p:nvPicPr>
          <p:cNvPr id="15" name="Picture 14" descr="A tree in a forest&#10;&#10;Description automatically generated">
            <a:extLst>
              <a:ext uri="{FF2B5EF4-FFF2-40B4-BE49-F238E27FC236}">
                <a16:creationId xmlns:a16="http://schemas.microsoft.com/office/drawing/2014/main" id="{F746F97C-0F70-4C34-A215-D440A75128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210" y="4679221"/>
            <a:ext cx="2908345" cy="1980000"/>
          </a:xfrm>
          <a:prstGeom prst="rect">
            <a:avLst/>
          </a:prstGeom>
        </p:spPr>
      </p:pic>
      <p:pic>
        <p:nvPicPr>
          <p:cNvPr id="17" name="Picture 16" descr="A picture containing tree&#10;&#10;Description automatically generated">
            <a:extLst>
              <a:ext uri="{FF2B5EF4-FFF2-40B4-BE49-F238E27FC236}">
                <a16:creationId xmlns:a16="http://schemas.microsoft.com/office/drawing/2014/main" id="{71DD747D-456A-45FD-B591-9E7D23CB4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762" y="342328"/>
            <a:ext cx="2929795" cy="1980000"/>
          </a:xfrm>
          <a:prstGeom prst="rect">
            <a:avLst/>
          </a:prstGeom>
        </p:spPr>
      </p:pic>
      <p:pic>
        <p:nvPicPr>
          <p:cNvPr id="19" name="Picture 18" descr="A picture containing outdoor, tree, person, sky&#10;&#10;Description automatically generated">
            <a:extLst>
              <a:ext uri="{FF2B5EF4-FFF2-40B4-BE49-F238E27FC236}">
                <a16:creationId xmlns:a16="http://schemas.microsoft.com/office/drawing/2014/main" id="{B71935F8-E24A-4C83-8D48-0A4EE1B13D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319" y="363052"/>
            <a:ext cx="1273470" cy="198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E631802-FC9E-4E3D-A14A-7963C15175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212" y="2495644"/>
            <a:ext cx="2640000" cy="1980000"/>
          </a:xfrm>
          <a:prstGeom prst="rect">
            <a:avLst/>
          </a:prstGeom>
        </p:spPr>
      </p:pic>
      <p:pic>
        <p:nvPicPr>
          <p:cNvPr id="23" name="Picture 22" descr="A picture containing table, fence, chair, indoor&#10;&#10;Description automatically generated">
            <a:extLst>
              <a:ext uri="{FF2B5EF4-FFF2-40B4-BE49-F238E27FC236}">
                <a16:creationId xmlns:a16="http://schemas.microsoft.com/office/drawing/2014/main" id="{CEB01734-91EA-424C-96C6-D906AAB5DE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05" y="4718967"/>
            <a:ext cx="352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ט"ו בשבט</a:t>
            </a:r>
          </a:p>
        </p:txBody>
      </p:sp>
      <p:pic>
        <p:nvPicPr>
          <p:cNvPr id="2050" name="Picture 2" descr="https://www.moreshet-gesherhaziv.org.il/images/gesherHaziv/p17h9v7v6g9b01t6p139k1vk61j4u8.jpg">
            <a:extLst>
              <a:ext uri="{FF2B5EF4-FFF2-40B4-BE49-F238E27FC236}">
                <a16:creationId xmlns:a16="http://schemas.microsoft.com/office/drawing/2014/main" id="{4861F22A-7673-4472-8D38-2907AAD5D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4" y="1440000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oreshet-gesherhaziv.org.il/images/gesherhaziv/p18en4rbhe1jbk1all1ui21d2d16uhg.jpg">
            <a:extLst>
              <a:ext uri="{FF2B5EF4-FFF2-40B4-BE49-F238E27FC236}">
                <a16:creationId xmlns:a16="http://schemas.microsoft.com/office/drawing/2014/main" id="{A86946CC-BB69-4589-A355-5273B8CC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440000"/>
            <a:ext cx="27045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moreshet-gesherhaziv.org.il/images/gesherhaziv/p18d2gstdohmtc1h1od71uo51mov1.jpg">
            <a:extLst>
              <a:ext uri="{FF2B5EF4-FFF2-40B4-BE49-F238E27FC236}">
                <a16:creationId xmlns:a16="http://schemas.microsoft.com/office/drawing/2014/main" id="{4DB4E0DF-8857-47BC-BBFB-E3087FCB0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50" y="3324225"/>
            <a:ext cx="8572500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68ED534E-E8E0-4C5B-93D2-DBA91339E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0" y="144000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1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פורים</a:t>
            </a:r>
          </a:p>
        </p:txBody>
      </p:sp>
      <p:pic>
        <p:nvPicPr>
          <p:cNvPr id="4" name="Picture 3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42EE7307-5549-417F-8AB7-7D9E3B10FF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5899" y="4595160"/>
            <a:ext cx="3185051" cy="2160000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F810AE4-060C-4D2B-82C8-0340D1DD86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141" y="4595160"/>
            <a:ext cx="1771719" cy="2160000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0E08FBDC-8603-4EA5-8479-44AE90214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50" y="4595160"/>
            <a:ext cx="3217021" cy="2160000"/>
          </a:xfrm>
          <a:prstGeom prst="rect">
            <a:avLst/>
          </a:prstGeom>
        </p:spPr>
      </p:pic>
      <p:pic>
        <p:nvPicPr>
          <p:cNvPr id="13" name="Picture 1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7598D33-E02F-4473-855D-46270B899D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50" y="2292090"/>
            <a:ext cx="3453091" cy="2160000"/>
          </a:xfrm>
          <a:prstGeom prst="rect">
            <a:avLst/>
          </a:prstGeom>
        </p:spPr>
      </p:pic>
      <p:pic>
        <p:nvPicPr>
          <p:cNvPr id="15" name="Picture 14" descr="A group of people sitting in a yard&#10;&#10;Description automatically generated">
            <a:extLst>
              <a:ext uri="{FF2B5EF4-FFF2-40B4-BE49-F238E27FC236}">
                <a16:creationId xmlns:a16="http://schemas.microsoft.com/office/drawing/2014/main" id="{82C52539-9BFA-4E8E-A557-FC04581C82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4625" y="2291970"/>
            <a:ext cx="2386325" cy="2160000"/>
          </a:xfrm>
          <a:prstGeom prst="rect">
            <a:avLst/>
          </a:prstGeom>
        </p:spPr>
      </p:pic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24554A4-1504-451A-98C6-2F9801EC15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75" y="167312"/>
            <a:ext cx="2938296" cy="1981708"/>
          </a:xfrm>
          <a:prstGeom prst="rect">
            <a:avLst/>
          </a:prstGeom>
        </p:spPr>
      </p:pic>
      <p:pic>
        <p:nvPicPr>
          <p:cNvPr id="1026" name="Picture 2" descr="https://www.moreshet-gesherhaziv.org.il/images/gesherhaziv/o_1aeaed112rhm1pr71ueh1hffd8e10.jpg">
            <a:extLst>
              <a:ext uri="{FF2B5EF4-FFF2-40B4-BE49-F238E27FC236}">
                <a16:creationId xmlns:a16="http://schemas.microsoft.com/office/drawing/2014/main" id="{B47D8783-C2E5-479A-9918-143A0F7B49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3397" y="2291970"/>
            <a:ext cx="2611595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פסח</a:t>
            </a:r>
          </a:p>
        </p:txBody>
      </p:sp>
      <p:pic>
        <p:nvPicPr>
          <p:cNvPr id="4" name="Picture 3" descr="A group of people sitting around a dog&#10;&#10;Description automatically generated">
            <a:extLst>
              <a:ext uri="{FF2B5EF4-FFF2-40B4-BE49-F238E27FC236}">
                <a16:creationId xmlns:a16="http://schemas.microsoft.com/office/drawing/2014/main" id="{FCF84A16-FC6A-4809-818B-A9CED6090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17" y="4546879"/>
            <a:ext cx="2640000" cy="1980000"/>
          </a:xfrm>
          <a:prstGeom prst="rect">
            <a:avLst/>
          </a:prstGeom>
        </p:spPr>
      </p:pic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4BCE5FE-747C-4E5B-8AA4-5FE3654E8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371" y="2427882"/>
            <a:ext cx="2975229" cy="1980000"/>
          </a:xfrm>
          <a:prstGeom prst="rect">
            <a:avLst/>
          </a:prstGeom>
        </p:spPr>
      </p:pic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7B9B36C-D5BC-4E4B-957F-B991B2554B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940" y="4506949"/>
            <a:ext cx="2956698" cy="1980000"/>
          </a:xfrm>
          <a:prstGeom prst="rect">
            <a:avLst/>
          </a:prstGeom>
        </p:spPr>
      </p:pic>
      <p:pic>
        <p:nvPicPr>
          <p:cNvPr id="11" name="Picture 10" descr="An old photo of a building&#10;&#10;Description automatically generated">
            <a:extLst>
              <a:ext uri="{FF2B5EF4-FFF2-40B4-BE49-F238E27FC236}">
                <a16:creationId xmlns:a16="http://schemas.microsoft.com/office/drawing/2014/main" id="{75B38FA5-DC99-475A-A506-5F025238F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4" y="331121"/>
            <a:ext cx="2843778" cy="2543287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092AE747-7ED8-4D53-9FF8-3E8020D64B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371" y="4546879"/>
            <a:ext cx="2968515" cy="1980000"/>
          </a:xfrm>
          <a:prstGeom prst="rect">
            <a:avLst/>
          </a:prstGeom>
        </p:spPr>
      </p:pic>
      <p:pic>
        <p:nvPicPr>
          <p:cNvPr id="15" name="Picture 14" descr="A group of people in a room&#10;&#10;Description automatically generated">
            <a:extLst>
              <a:ext uri="{FF2B5EF4-FFF2-40B4-BE49-F238E27FC236}">
                <a16:creationId xmlns:a16="http://schemas.microsoft.com/office/drawing/2014/main" id="{93447B4B-FF84-4EAA-9D5A-4AF1951D0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940" y="2454315"/>
            <a:ext cx="298851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6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יום העצמאות ויריד יום הילד</a:t>
            </a:r>
          </a:p>
        </p:txBody>
      </p:sp>
      <p:pic>
        <p:nvPicPr>
          <p:cNvPr id="5" name="Picture 4" descr="A group of people in front of a crowd&#10;&#10;Description automatically generated">
            <a:extLst>
              <a:ext uri="{FF2B5EF4-FFF2-40B4-BE49-F238E27FC236}">
                <a16:creationId xmlns:a16="http://schemas.microsoft.com/office/drawing/2014/main" id="{EFDD32DB-D089-4688-822E-55078FEE0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4" y="4530484"/>
            <a:ext cx="3056253" cy="2160000"/>
          </a:xfrm>
          <a:prstGeom prst="rect">
            <a:avLst/>
          </a:prstGeom>
        </p:spPr>
      </p:pic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3F91712-8D54-41CE-8B9E-27401DF15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986" y="2217150"/>
            <a:ext cx="3271736" cy="2160000"/>
          </a:xfrm>
          <a:prstGeom prst="rect">
            <a:avLst/>
          </a:prstGeom>
        </p:spPr>
      </p:pic>
      <p:pic>
        <p:nvPicPr>
          <p:cNvPr id="14" name="Picture 13" descr="A group of people riding on the back of a motorcycle&#10;&#10;Description automatically generated">
            <a:extLst>
              <a:ext uri="{FF2B5EF4-FFF2-40B4-BE49-F238E27FC236}">
                <a16:creationId xmlns:a16="http://schemas.microsoft.com/office/drawing/2014/main" id="{9C445E26-D248-4B3B-9EB5-DE72421F4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254" y="4530484"/>
            <a:ext cx="2370468" cy="2160000"/>
          </a:xfrm>
          <a:prstGeom prst="rect">
            <a:avLst/>
          </a:prstGeom>
        </p:spPr>
      </p:pic>
      <p:pic>
        <p:nvPicPr>
          <p:cNvPr id="18" name="Picture 17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5002DE58-F647-4734-A3E8-3094AFA7A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14" y="2237721"/>
            <a:ext cx="2162319" cy="2160000"/>
          </a:xfrm>
          <a:prstGeom prst="rect">
            <a:avLst/>
          </a:prstGeom>
        </p:spPr>
      </p:pic>
      <p:pic>
        <p:nvPicPr>
          <p:cNvPr id="3074" name="Picture 2" descr="https://www.moreshet-gesherhaziv.org.il/images/gesherhaziv/o_1ai5q7akn1ufh1qrd1gmsn3o8bj18.jpg">
            <a:extLst>
              <a:ext uri="{FF2B5EF4-FFF2-40B4-BE49-F238E27FC236}">
                <a16:creationId xmlns:a16="http://schemas.microsoft.com/office/drawing/2014/main" id="{E93AD32C-6BC0-4799-9537-77EE6D5A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536" y="4530484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moreshet-gesherhaziv.org.il/images/gesherhaziv/o_1ai5q7akn1p3k1o2r41i18ek10lm1f.jpg">
            <a:extLst>
              <a:ext uri="{FF2B5EF4-FFF2-40B4-BE49-F238E27FC236}">
                <a16:creationId xmlns:a16="http://schemas.microsoft.com/office/drawing/2014/main" id="{E6059ABF-03F6-4F39-AF73-8CD4139FE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583" y="158249"/>
            <a:ext cx="2891152" cy="19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moreshet-gesherhaziv.org.il/images/gesherhaziv/p18n0p9la83s11iit1gvf1is8ru5.jpg">
            <a:extLst>
              <a:ext uri="{FF2B5EF4-FFF2-40B4-BE49-F238E27FC236}">
                <a16:creationId xmlns:a16="http://schemas.microsoft.com/office/drawing/2014/main" id="{6DCA9CDE-F0E1-406B-BE00-997BE87B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3159" y="221715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95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שבועות</a:t>
            </a:r>
          </a:p>
        </p:txBody>
      </p:sp>
      <p:pic>
        <p:nvPicPr>
          <p:cNvPr id="4" name="Picture 3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C6C89BCD-0A0F-48CE-BF33-FA08A8088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035" y="2929203"/>
            <a:ext cx="2716014" cy="1800000"/>
          </a:xfrm>
          <a:prstGeom prst="rect">
            <a:avLst/>
          </a:prstGeom>
        </p:spPr>
      </p:pic>
      <p:pic>
        <p:nvPicPr>
          <p:cNvPr id="6" name="Picture 5" descr="A person riding a horse in a field&#10;&#10;Description automatically generated">
            <a:extLst>
              <a:ext uri="{FF2B5EF4-FFF2-40B4-BE49-F238E27FC236}">
                <a16:creationId xmlns:a16="http://schemas.microsoft.com/office/drawing/2014/main" id="{A82D9776-F4EE-4D31-A485-EB7160824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34" y="934988"/>
            <a:ext cx="1300089" cy="1800000"/>
          </a:xfrm>
          <a:prstGeom prst="rect">
            <a:avLst/>
          </a:prstGeom>
        </p:spPr>
      </p:pic>
      <p:pic>
        <p:nvPicPr>
          <p:cNvPr id="8" name="Picture 7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2E9F206A-9763-4FC5-AE78-49F368E82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630" y="4965586"/>
            <a:ext cx="2500000" cy="1800000"/>
          </a:xfrm>
          <a:prstGeom prst="rect">
            <a:avLst/>
          </a:prstGeom>
        </p:spPr>
      </p:pic>
      <p:pic>
        <p:nvPicPr>
          <p:cNvPr id="13" name="Picture 12" descr="A picture containing tree, outdoor, truck&#10;&#10;Description automatically generated">
            <a:extLst>
              <a:ext uri="{FF2B5EF4-FFF2-40B4-BE49-F238E27FC236}">
                <a16:creationId xmlns:a16="http://schemas.microsoft.com/office/drawing/2014/main" id="{53ED2AD8-5C51-4376-94BF-17F3999E8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409" y="918195"/>
            <a:ext cx="2640441" cy="1800000"/>
          </a:xfrm>
          <a:prstGeom prst="rect">
            <a:avLst/>
          </a:prstGeom>
        </p:spPr>
      </p:pic>
      <p:pic>
        <p:nvPicPr>
          <p:cNvPr id="15" name="Picture 14" descr="A group of people that are standing in the grass&#10;&#10;Description automatically generated">
            <a:extLst>
              <a:ext uri="{FF2B5EF4-FFF2-40B4-BE49-F238E27FC236}">
                <a16:creationId xmlns:a16="http://schemas.microsoft.com/office/drawing/2014/main" id="{B78E5B04-4158-4190-8C3A-F44A769B75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24" y="2967391"/>
            <a:ext cx="2656827" cy="1800000"/>
          </a:xfrm>
          <a:prstGeom prst="rect">
            <a:avLst/>
          </a:prstGeom>
        </p:spPr>
      </p:pic>
      <p:pic>
        <p:nvPicPr>
          <p:cNvPr id="17" name="Picture 16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2C790FAB-9532-400F-BB36-07AF535188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34" y="4965586"/>
            <a:ext cx="2736803" cy="1800000"/>
          </a:xfrm>
          <a:prstGeom prst="rect">
            <a:avLst/>
          </a:prstGeom>
        </p:spPr>
      </p:pic>
      <p:pic>
        <p:nvPicPr>
          <p:cNvPr id="19" name="Picture 18" descr="A group of people standing in front of a horse&#10;&#10;Description automatically generated">
            <a:extLst>
              <a:ext uri="{FF2B5EF4-FFF2-40B4-BE49-F238E27FC236}">
                <a16:creationId xmlns:a16="http://schemas.microsoft.com/office/drawing/2014/main" id="{FF8A2AAE-A19A-4044-A240-39A5B6536E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826" y="4965586"/>
            <a:ext cx="2700000" cy="1800000"/>
          </a:xfrm>
          <a:prstGeom prst="rect">
            <a:avLst/>
          </a:prstGeom>
        </p:spPr>
      </p:pic>
      <p:pic>
        <p:nvPicPr>
          <p:cNvPr id="21" name="Picture 20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B713FA0-C697-45D9-B3E9-9FB8FC9810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1" y="918195"/>
            <a:ext cx="2700834" cy="1800000"/>
          </a:xfrm>
          <a:prstGeom prst="rect">
            <a:avLst/>
          </a:prstGeom>
        </p:spPr>
      </p:pic>
      <p:pic>
        <p:nvPicPr>
          <p:cNvPr id="23" name="Picture 2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1E62762-A7E4-419A-849E-9174B86C5D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276" y="2967391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מרחיבים את היישוב – הנחת אבן הפינה</a:t>
            </a:r>
          </a:p>
        </p:txBody>
      </p:sp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8AF1718-265C-437A-8750-751370CC2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408" y="4839845"/>
            <a:ext cx="2247281" cy="1685460"/>
          </a:xfrm>
          <a:prstGeom prst="rect">
            <a:avLst/>
          </a:prstGeom>
        </p:spPr>
      </p:pic>
      <p:pic>
        <p:nvPicPr>
          <p:cNvPr id="2050" name="Picture 2" descr="https://www.moreshet-gesherhaziv.org.il/images/gesherHaziv/1(1).jpg">
            <a:extLst>
              <a:ext uri="{FF2B5EF4-FFF2-40B4-BE49-F238E27FC236}">
                <a16:creationId xmlns:a16="http://schemas.microsoft.com/office/drawing/2014/main" id="{EB639A25-C980-4DDD-89D6-E77402F50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6628" y="4839846"/>
            <a:ext cx="2247278" cy="16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moreshet-gesherhaziv.org.il/images/gesherHaziv/3(1).jpg">
            <a:extLst>
              <a:ext uri="{FF2B5EF4-FFF2-40B4-BE49-F238E27FC236}">
                <a16:creationId xmlns:a16="http://schemas.microsoft.com/office/drawing/2014/main" id="{99833EEA-A8D6-4EAF-A3EA-F42BF9EB7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6453" y="1440000"/>
            <a:ext cx="4417453" cy="305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E196B-8657-49B2-910F-552F3A8BE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94" y="1440000"/>
            <a:ext cx="3600095" cy="50853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9999345"/>
      </p:ext>
    </p:extLst>
  </p:cSld>
  <p:clrMapOvr>
    <a:masterClrMapping/>
  </p:clrMapOvr>
  <p:transition spd="slow" advClick="0" advTm="3000">
    <p:wheel spokes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הצגות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11A9E2-97E0-452C-94F5-E1FFFF4CA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03" y="429658"/>
            <a:ext cx="2968839" cy="2127403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7706F1-5D9D-437E-9A6E-1DC39394D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13" y="2113491"/>
            <a:ext cx="2880000" cy="2236498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91CB3CB-4876-4EEC-B51A-B8C774958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999" y="1826507"/>
            <a:ext cx="2880000" cy="2290498"/>
          </a:xfrm>
          <a:prstGeom prst="rect">
            <a:avLst/>
          </a:prstGeom>
        </p:spPr>
      </p:pic>
      <p:pic>
        <p:nvPicPr>
          <p:cNvPr id="20" name="Picture 1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6C2BDF6-9DD1-47DB-825E-29EF476EB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01" y="4314032"/>
            <a:ext cx="2880000" cy="2241005"/>
          </a:xfrm>
          <a:prstGeom prst="rect">
            <a:avLst/>
          </a:prstGeom>
        </p:spPr>
      </p:pic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1C25B2E-BD03-4F5F-8C36-3F561CA78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7" y="2680716"/>
            <a:ext cx="2880000" cy="1805085"/>
          </a:xfrm>
          <a:prstGeom prst="rect">
            <a:avLst/>
          </a:prstGeom>
        </p:spPr>
      </p:pic>
      <p:pic>
        <p:nvPicPr>
          <p:cNvPr id="30" name="Picture 2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F18ED22-A664-40C7-9C1E-7CA54B872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15" y="4744509"/>
            <a:ext cx="2880000" cy="1799130"/>
          </a:xfrm>
          <a:prstGeom prst="rect">
            <a:avLst/>
          </a:prstGeom>
        </p:spPr>
      </p:pic>
      <p:pic>
        <p:nvPicPr>
          <p:cNvPr id="32" name="Picture 3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8095F5C-4B20-4608-9A61-210CF827B1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87" y="4733110"/>
            <a:ext cx="2880000" cy="18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ספורט</a:t>
            </a:r>
          </a:p>
        </p:txBody>
      </p:sp>
      <p:pic>
        <p:nvPicPr>
          <p:cNvPr id="11" name="Picture 10" descr="A group of people on a beach&#10;&#10;Description automatically generated">
            <a:extLst>
              <a:ext uri="{FF2B5EF4-FFF2-40B4-BE49-F238E27FC236}">
                <a16:creationId xmlns:a16="http://schemas.microsoft.com/office/drawing/2014/main" id="{828B79C4-629A-40D0-BF83-744DA9473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68" y="4606634"/>
            <a:ext cx="2880000" cy="1913600"/>
          </a:xfrm>
          <a:prstGeom prst="rect">
            <a:avLst/>
          </a:prstGeom>
        </p:spPr>
      </p:pic>
      <p:pic>
        <p:nvPicPr>
          <p:cNvPr id="14" name="Picture 1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EDEF7203-16B2-461D-8236-BCA185F31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612" y="2292843"/>
            <a:ext cx="2880000" cy="1814289"/>
          </a:xfrm>
          <a:prstGeom prst="rect">
            <a:avLst/>
          </a:prstGeom>
        </p:spPr>
      </p:pic>
      <p:pic>
        <p:nvPicPr>
          <p:cNvPr id="16" name="Picture 15" descr="A vintage photo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0B63ED9-ED67-420E-ADE2-8AD9CC2D2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565" y="2306614"/>
            <a:ext cx="2880000" cy="1965786"/>
          </a:xfrm>
          <a:prstGeom prst="rect">
            <a:avLst/>
          </a:prstGeom>
        </p:spPr>
      </p:pic>
      <p:pic>
        <p:nvPicPr>
          <p:cNvPr id="18" name="Picture 17" descr="A boat on a body of water&#10;&#10;Description automatically generated">
            <a:extLst>
              <a:ext uri="{FF2B5EF4-FFF2-40B4-BE49-F238E27FC236}">
                <a16:creationId xmlns:a16="http://schemas.microsoft.com/office/drawing/2014/main" id="{270A365F-EEBB-4A3B-A237-C565AD7F5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02" y="135756"/>
            <a:ext cx="2680094" cy="3971376"/>
          </a:xfrm>
          <a:prstGeom prst="rect">
            <a:avLst/>
          </a:prstGeom>
        </p:spPr>
      </p:pic>
      <p:pic>
        <p:nvPicPr>
          <p:cNvPr id="21" name="Picture 20" descr="A group of people playing baseball on a field&#10;&#10;Description automatically generated">
            <a:extLst>
              <a:ext uri="{FF2B5EF4-FFF2-40B4-BE49-F238E27FC236}">
                <a16:creationId xmlns:a16="http://schemas.microsoft.com/office/drawing/2014/main" id="{D27740B2-D7B2-4F36-B628-C707DAA02F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565" y="4551386"/>
            <a:ext cx="2880000" cy="2024096"/>
          </a:xfrm>
          <a:prstGeom prst="rect">
            <a:avLst/>
          </a:prstGeom>
        </p:spPr>
      </p:pic>
      <p:pic>
        <p:nvPicPr>
          <p:cNvPr id="23" name="Picture 22" descr="A group of people on a beach&#10;&#10;Description automatically generated">
            <a:extLst>
              <a:ext uri="{FF2B5EF4-FFF2-40B4-BE49-F238E27FC236}">
                <a16:creationId xmlns:a16="http://schemas.microsoft.com/office/drawing/2014/main" id="{64D1979B-DC66-456E-B084-785AAD2905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529" y="441548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1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חגים ותרבות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אמנות ברחוב ובקהילה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22E55-4AC8-4AA3-8C30-12FE1E893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73" y="4881437"/>
            <a:ext cx="2160000" cy="1620000"/>
          </a:xfrm>
          <a:prstGeom prst="rect">
            <a:avLst/>
          </a:prstGeom>
        </p:spPr>
      </p:pic>
      <p:pic>
        <p:nvPicPr>
          <p:cNvPr id="6" name="Picture 5" descr="A picture containing covered, indoor&#10;&#10;Description automatically generated">
            <a:extLst>
              <a:ext uri="{FF2B5EF4-FFF2-40B4-BE49-F238E27FC236}">
                <a16:creationId xmlns:a16="http://schemas.microsoft.com/office/drawing/2014/main" id="{9A6BDFF3-6D5A-4E89-8EC6-7E8DA032E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8312" y="4678502"/>
            <a:ext cx="1797825" cy="2026120"/>
          </a:xfrm>
          <a:prstGeom prst="rect">
            <a:avLst/>
          </a:prstGeom>
        </p:spPr>
      </p:pic>
      <p:pic>
        <p:nvPicPr>
          <p:cNvPr id="8" name="Picture 7" descr="A building with graffiti on the side of the road&#10;&#10;Description automatically generated">
            <a:extLst>
              <a:ext uri="{FF2B5EF4-FFF2-40B4-BE49-F238E27FC236}">
                <a16:creationId xmlns:a16="http://schemas.microsoft.com/office/drawing/2014/main" id="{471645E1-AE22-4911-B184-ED515E8DA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589" y="3304149"/>
            <a:ext cx="2160000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A9A84F-9A18-4F66-A471-09CA0F3FE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589" y="5110705"/>
            <a:ext cx="2160000" cy="1620000"/>
          </a:xfrm>
          <a:prstGeom prst="rect">
            <a:avLst/>
          </a:prstGeom>
        </p:spPr>
      </p:pic>
      <p:pic>
        <p:nvPicPr>
          <p:cNvPr id="19" name="Picture 18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BD3023AA-65AB-410E-A731-8DD241F14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589" y="1593492"/>
            <a:ext cx="2160000" cy="1620000"/>
          </a:xfrm>
          <a:prstGeom prst="rect">
            <a:avLst/>
          </a:prstGeom>
        </p:spPr>
      </p:pic>
      <p:pic>
        <p:nvPicPr>
          <p:cNvPr id="22" name="Picture 21" descr="A statue of a person in a garden&#10;&#10;Description automatically generated">
            <a:extLst>
              <a:ext uri="{FF2B5EF4-FFF2-40B4-BE49-F238E27FC236}">
                <a16:creationId xmlns:a16="http://schemas.microsoft.com/office/drawing/2014/main" id="{05648596-8BBE-4F7A-AB5E-1672E1E051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225" y="505274"/>
            <a:ext cx="2160000" cy="1620000"/>
          </a:xfrm>
          <a:prstGeom prst="rect">
            <a:avLst/>
          </a:prstGeom>
        </p:spPr>
      </p:pic>
      <p:pic>
        <p:nvPicPr>
          <p:cNvPr id="25" name="Picture 24" descr="A tree in front of a building&#10;&#10;Description automatically generated">
            <a:extLst>
              <a:ext uri="{FF2B5EF4-FFF2-40B4-BE49-F238E27FC236}">
                <a16:creationId xmlns:a16="http://schemas.microsoft.com/office/drawing/2014/main" id="{3885834D-969D-429C-B4F7-3BBD4BEF1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65" y="2786197"/>
            <a:ext cx="2160000" cy="1620000"/>
          </a:xfrm>
          <a:prstGeom prst="rect">
            <a:avLst/>
          </a:prstGeom>
        </p:spPr>
      </p:pic>
      <p:pic>
        <p:nvPicPr>
          <p:cNvPr id="27" name="Picture 26" descr="A close up of a tree&#10;&#10;Description automatically generated">
            <a:extLst>
              <a:ext uri="{FF2B5EF4-FFF2-40B4-BE49-F238E27FC236}">
                <a16:creationId xmlns:a16="http://schemas.microsoft.com/office/drawing/2014/main" id="{8B4D833E-F2AF-4AA0-A9E3-AFCC03D6B7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94682" y="5055831"/>
            <a:ext cx="1906820" cy="12712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882FC-F45E-47FF-BA0D-918F9CDFB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412" y="2418378"/>
            <a:ext cx="3615132" cy="2033512"/>
          </a:xfrm>
          <a:prstGeom prst="rect">
            <a:avLst/>
          </a:prstGeom>
        </p:spPr>
      </p:pic>
      <p:pic>
        <p:nvPicPr>
          <p:cNvPr id="31" name="Picture 30" descr="A person standing next to a tree on a street&#10;&#10;Description automatically generated">
            <a:extLst>
              <a:ext uri="{FF2B5EF4-FFF2-40B4-BE49-F238E27FC236}">
                <a16:creationId xmlns:a16="http://schemas.microsoft.com/office/drawing/2014/main" id="{006243FA-9E56-45E0-B18B-39E46F646F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65" y="493099"/>
            <a:ext cx="209537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2A193F-8734-4EE9-AEF8-5BA424F283DA}"/>
              </a:ext>
            </a:extLst>
          </p:cNvPr>
          <p:cNvSpPr txBox="1"/>
          <p:nvPr/>
        </p:nvSpPr>
        <p:spPr>
          <a:xfrm>
            <a:off x="14084" y="685799"/>
            <a:ext cx="9001126" cy="55707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9600" b="1" dirty="0">
                <a:solidFill>
                  <a:srgbClr val="0070C0"/>
                </a:solidFill>
                <a:latin typeface="Arial" panose="020B0604020202020204" pitchFamily="34" charset="0"/>
              </a:rPr>
              <a:t>תם ולא נשלם</a:t>
            </a:r>
          </a:p>
          <a:p>
            <a:pPr algn="r" rtl="1"/>
            <a:endParaRPr lang="he-IL" sz="36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r" rtl="1"/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מקווים שנהניתם מהטעימות של העבר,</a:t>
            </a:r>
          </a:p>
          <a:p>
            <a:pPr algn="r" rtl="1"/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ולמי שנשאר טעם של עוד, ניתן</a:t>
            </a:r>
          </a:p>
          <a:p>
            <a:pPr algn="r" rtl="1"/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למצוא עוד מאות ואלפי תמונות ב:</a:t>
            </a:r>
          </a:p>
          <a:p>
            <a:pPr marL="895350" indent="-628650" algn="r" rtl="1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895350" algn="l"/>
              </a:tabLst>
            </a:pPr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</a:rPr>
              <a:t>אתר "מורשת" של גשר הזיו </a:t>
            </a:r>
            <a:r>
              <a:rPr lang="he-IL" sz="2800" b="1" dirty="0">
                <a:solidFill>
                  <a:srgbClr val="0070C0"/>
                </a:solidFill>
                <a:latin typeface="Arial" panose="020B0604020202020204" pitchFamily="34" charset="0"/>
              </a:rPr>
              <a:t>(קהילה נט)</a:t>
            </a:r>
          </a:p>
          <a:p>
            <a:pPr marL="895350" indent="-628650" algn="r" rtl="1">
              <a:spcBef>
                <a:spcPts val="1200"/>
              </a:spcBef>
              <a:buFont typeface="Wingdings" panose="05000000000000000000" pitchFamily="2" charset="2"/>
              <a:buChar char="Ø"/>
              <a:tabLst>
                <a:tab pos="895350" algn="l"/>
              </a:tabLst>
            </a:pPr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</a:rPr>
              <a:t>תצוגה ומחשבים של הגלריה</a:t>
            </a:r>
            <a:endParaRPr lang="he-IL" sz="3600" dirty="0"/>
          </a:p>
        </p:txBody>
      </p:sp>
    </p:spTree>
    <p:extLst>
      <p:ext uri="{BB962C8B-B14F-4D97-AF65-F5344CB8AC3E}">
        <p14:creationId xmlns:p14="http://schemas.microsoft.com/office/powerpoint/2010/main" val="399612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7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2A193F-8734-4EE9-AEF8-5BA424F283DA}"/>
              </a:ext>
            </a:extLst>
          </p:cNvPr>
          <p:cNvSpPr txBox="1"/>
          <p:nvPr/>
        </p:nvSpPr>
        <p:spPr>
          <a:xfrm>
            <a:off x="0" y="-579548"/>
            <a:ext cx="9144000" cy="10032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>
              <a:lnSpc>
                <a:spcPct val="150000"/>
              </a:lnSpc>
            </a:pPr>
            <a:r>
              <a:rPr lang="he-IL" sz="5400" b="1" dirty="0">
                <a:solidFill>
                  <a:srgbClr val="0070C0"/>
                </a:solidFill>
                <a:latin typeface="Arial" panose="020B0604020202020204" pitchFamily="34" charset="0"/>
              </a:rPr>
              <a:t> תודות: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</a:pPr>
            <a:r>
              <a:rPr lang="he-IL" sz="4800" b="1" dirty="0">
                <a:solidFill>
                  <a:srgbClr val="0070C0"/>
                </a:solidFill>
                <a:latin typeface="Arial" panose="020B0604020202020204" pitchFamily="34" charset="0"/>
              </a:rPr>
              <a:t>	 </a:t>
            </a:r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צופית גרוסמן</a:t>
            </a:r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- הפקת האירוע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</a:pPr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</a:rPr>
              <a:t>	 </a:t>
            </a:r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ורדית דולב וגלי שמש</a:t>
            </a:r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- איסוף התמונות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</a:rPr>
              <a:t>	 </a:t>
            </a:r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חברי גשר הזיו</a:t>
            </a:r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- צילום התמונות</a:t>
            </a:r>
          </a:p>
          <a:p>
            <a:pPr algn="r" rtl="1">
              <a:lnSpc>
                <a:spcPct val="150000"/>
              </a:lnSpc>
              <a:spcAft>
                <a:spcPts val="1200"/>
              </a:spcAft>
            </a:pPr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</a:rPr>
              <a:t>	 </a:t>
            </a:r>
            <a:r>
              <a:rPr lang="he-IL" sz="4400" b="1" dirty="0">
                <a:solidFill>
                  <a:srgbClr val="0070C0"/>
                </a:solidFill>
                <a:latin typeface="Arial" panose="020B0604020202020204" pitchFamily="34" charset="0"/>
              </a:rPr>
              <a:t>חברי גשר הזיו</a:t>
            </a:r>
            <a:r>
              <a:rPr lang="he-IL" sz="3200" b="1" dirty="0">
                <a:solidFill>
                  <a:srgbClr val="0070C0"/>
                </a:solidFill>
                <a:latin typeface="Arial" panose="020B0604020202020204" pitchFamily="34" charset="0"/>
              </a:rPr>
              <a:t> – על הבית הנפלא שלנו</a:t>
            </a:r>
          </a:p>
          <a:p>
            <a:pPr algn="r" rtl="1">
              <a:lnSpc>
                <a:spcPct val="150000"/>
              </a:lnSpc>
            </a:pPr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</a:rPr>
              <a:t>	 נערך ע" מיכה באר</a:t>
            </a:r>
          </a:p>
          <a:p>
            <a:pPr algn="ctr" rtl="1">
              <a:lnSpc>
                <a:spcPct val="150000"/>
              </a:lnSpc>
            </a:pPr>
            <a:endParaRPr lang="he-IL" sz="20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algn="ctr" rtl="1">
              <a:lnSpc>
                <a:spcPct val="150000"/>
              </a:lnSpc>
            </a:pPr>
            <a:r>
              <a:rPr lang="he-IL" sz="13000" dirty="0">
                <a:solidFill>
                  <a:srgbClr val="0070C0"/>
                </a:solidFill>
                <a:latin typeface="Arial" panose="020B0604020202020204" pitchFamily="34" charset="0"/>
              </a:rPr>
              <a:t>חג</a:t>
            </a:r>
            <a:r>
              <a:rPr lang="he-IL" sz="9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he-IL" sz="9600" b="1" dirty="0">
                <a:solidFill>
                  <a:srgbClr val="0070C0"/>
                </a:solidFill>
                <a:latin typeface="Arial" panose="020B0604020202020204" pitchFamily="34" charset="0"/>
              </a:rPr>
              <a:t> 70  </a:t>
            </a:r>
            <a:r>
              <a:rPr lang="he-IL" sz="13000" dirty="0">
                <a:solidFill>
                  <a:srgbClr val="0070C0"/>
                </a:solidFill>
                <a:latin typeface="Arial" panose="020B0604020202020204" pitchFamily="34" charset="0"/>
              </a:rPr>
              <a:t>שמח</a:t>
            </a:r>
          </a:p>
        </p:txBody>
      </p:sp>
    </p:spTree>
    <p:extLst>
      <p:ext uri="{BB962C8B-B14F-4D97-AF65-F5344CB8AC3E}">
        <p14:creationId xmlns:p14="http://schemas.microsoft.com/office/powerpoint/2010/main" val="42741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2A193F-8734-4EE9-AEF8-5BA424F283DA}"/>
              </a:ext>
            </a:extLst>
          </p:cNvPr>
          <p:cNvSpPr txBox="1"/>
          <p:nvPr/>
        </p:nvSpPr>
        <p:spPr>
          <a:xfrm>
            <a:off x="334852" y="-202844"/>
            <a:ext cx="8474296" cy="272241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13000" dirty="0">
                <a:solidFill>
                  <a:srgbClr val="0070C0"/>
                </a:solidFill>
                <a:latin typeface="Arial" panose="020B0604020202020204" pitchFamily="34" charset="0"/>
              </a:rPr>
              <a:t>חג</a:t>
            </a:r>
            <a:r>
              <a:rPr lang="he-IL" sz="96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he-IL" sz="9600" b="1" dirty="0">
                <a:solidFill>
                  <a:srgbClr val="0070C0"/>
                </a:solidFill>
                <a:latin typeface="Arial" panose="020B0604020202020204" pitchFamily="34" charset="0"/>
              </a:rPr>
              <a:t> 70  </a:t>
            </a:r>
            <a:r>
              <a:rPr lang="he-IL" sz="13000" dirty="0">
                <a:solidFill>
                  <a:srgbClr val="0070C0"/>
                </a:solidFill>
                <a:latin typeface="Arial" panose="020B0604020202020204" pitchFamily="34" charset="0"/>
              </a:rPr>
              <a:t>שמח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07C54D0-3CB4-4F0C-9349-9357D714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19" y="2509909"/>
            <a:ext cx="4131161" cy="407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4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1E00-657C-43F0-9155-35429330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בונים את גשר הזיו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EF9DC8-7735-4153-9587-817F4DEF814F}"/>
              </a:ext>
            </a:extLst>
          </p:cNvPr>
          <p:cNvSpPr txBox="1">
            <a:spLocks/>
          </p:cNvSpPr>
          <p:nvPr/>
        </p:nvSpPr>
        <p:spPr>
          <a:xfrm>
            <a:off x="0" y="720000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מרחיבים את היישוב</a:t>
            </a:r>
          </a:p>
        </p:txBody>
      </p:sp>
      <p:pic>
        <p:nvPicPr>
          <p:cNvPr id="7" name="Picture 6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0F09AE33-1D26-4836-A7F7-753C39BFA5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7994" y="4594474"/>
            <a:ext cx="3780000" cy="2112600"/>
          </a:xfrm>
          <a:prstGeom prst="rect">
            <a:avLst/>
          </a:prstGeom>
        </p:spPr>
      </p:pic>
      <p:pic>
        <p:nvPicPr>
          <p:cNvPr id="13" name="Picture 1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C648893C-BD83-4C3B-85D3-F90050164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994" y="1548418"/>
            <a:ext cx="3780000" cy="2835000"/>
          </a:xfrm>
          <a:prstGeom prst="rect">
            <a:avLst/>
          </a:prstGeom>
        </p:spPr>
      </p:pic>
      <p:pic>
        <p:nvPicPr>
          <p:cNvPr id="1026" name="Picture 2" descr="https://www.moreshet-gesherhaziv.org.il/images/gesherHaziv/9(1).jpg">
            <a:extLst>
              <a:ext uri="{FF2B5EF4-FFF2-40B4-BE49-F238E27FC236}">
                <a16:creationId xmlns:a16="http://schemas.microsoft.com/office/drawing/2014/main" id="{794E831C-BAC7-4E63-86EB-CD7DB3D1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17" y="1548418"/>
            <a:ext cx="3780000" cy="28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reshet-gesherhaziv.org.il/images/gesherhaziv/p17vonqem41bvjbtjveia8vulg6.jpg">
            <a:extLst>
              <a:ext uri="{FF2B5EF4-FFF2-40B4-BE49-F238E27FC236}">
                <a16:creationId xmlns:a16="http://schemas.microsoft.com/office/drawing/2014/main" id="{3314DB98-FA3A-491C-B249-B2E9F6B0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17" y="4594474"/>
            <a:ext cx="3780000" cy="21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7920"/>
      </p:ext>
    </p:extLst>
  </p:cSld>
  <p:clrMapOvr>
    <a:masterClrMapping/>
  </p:clrMapOvr>
  <p:transition spd="slow" advClick="0" advTm="3000">
    <p:wheel spokes="1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9805</TotalTime>
  <Words>584</Words>
  <Application>Microsoft Office PowerPoint</Application>
  <PresentationFormat>On-screen Show (4:3)</PresentationFormat>
  <Paragraphs>219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0" baseType="lpstr">
      <vt:lpstr>Arial</vt:lpstr>
      <vt:lpstr>Calibri</vt:lpstr>
      <vt:lpstr>Calibri Light</vt:lpstr>
      <vt:lpstr>Wingdings</vt:lpstr>
      <vt:lpstr>Office Theme</vt:lpstr>
      <vt:lpstr>PowerPoint Presentation</vt:lpstr>
      <vt:lpstr>שבעה עשורים מבחר תמונות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בונים את גשר הזיו</vt:lpstr>
      <vt:lpstr>חדרי האוכל</vt:lpstr>
      <vt:lpstr>חדרי האוכל</vt:lpstr>
      <vt:lpstr>חדרי האוכל</vt:lpstr>
      <vt:lpstr>חדרי האוכל</vt:lpstr>
      <vt:lpstr>חדרי האוכל</vt:lpstr>
      <vt:lpstr>חדרי האוכל</vt:lpstr>
      <vt:lpstr>חדרי האוכל</vt:lpstr>
      <vt:lpstr>חדרי האוכל</vt:lpstr>
      <vt:lpstr>חדרי האוכל</vt:lpstr>
      <vt:lpstr>חדרי האוכל</vt:lpstr>
      <vt:lpstr>נכנסים לגשר הזיו</vt:lpstr>
      <vt:lpstr>נכנסים לגשר הזיו  –  1949 (יום העליה)</vt:lpstr>
      <vt:lpstr>נכנסים לגשר הזיו  –  שנות ה-'70</vt:lpstr>
      <vt:lpstr>נכנסים לגשר הזיו  –  שנות ה-'70</vt:lpstr>
      <vt:lpstr>נכנסים לגשר הזיו  –  שנות ה-'80 + '90</vt:lpstr>
      <vt:lpstr>נכנסים לגשר הזיו  –  תחילת שנות ה- 2000</vt:lpstr>
      <vt:lpstr>נכנסים לגשר הזיו  –  כיום</vt:lpstr>
      <vt:lpstr>ביקורים חשובים ומעניינים</vt:lpstr>
      <vt:lpstr>ביקורים חשובים ומעניינים</vt:lpstr>
      <vt:lpstr>ביקורים חשובים ומעניינים</vt:lpstr>
      <vt:lpstr>ביקורים חשובים ומעניינים</vt:lpstr>
      <vt:lpstr>ביקורים חשובים ומעניינים</vt:lpstr>
      <vt:lpstr>ביקורים חשובים ומעניינים</vt:lpstr>
      <vt:lpstr>ביקורים חשובים ומעניינים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נופים של אז והיום</vt:lpstr>
      <vt:lpstr>חינוך וילדים</vt:lpstr>
      <vt:lpstr>חינוך וילדים</vt:lpstr>
      <vt:lpstr>חינוך וילדים</vt:lpstr>
      <vt:lpstr>חינוך וילדים</vt:lpstr>
      <vt:lpstr>חינוך וילדים</vt:lpstr>
      <vt:lpstr>חינוך וילדים</vt:lpstr>
      <vt:lpstr>חינוך וילדים</vt:lpstr>
      <vt:lpstr>חינוך וילדים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חקלאות</vt:lpstr>
      <vt:lpstr>בואו נדבר גלויות</vt:lpstr>
      <vt:lpstr>בואו נדבר גלויות</vt:lpstr>
      <vt:lpstr>חגים ותרבות</vt:lpstr>
      <vt:lpstr>חגים ותרבות</vt:lpstr>
      <vt:lpstr>חגים ותרבות</vt:lpstr>
      <vt:lpstr>חגים ותרבות</vt:lpstr>
      <vt:lpstr>חגים ותרבות</vt:lpstr>
      <vt:lpstr>חגים ותרבות</vt:lpstr>
      <vt:lpstr>חגים ותרבות</vt:lpstr>
      <vt:lpstr>חגים ותרבות</vt:lpstr>
      <vt:lpstr>חגים ותרבות</vt:lpstr>
      <vt:lpstr>חגים ותרבות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תוכן עניינים</dc:title>
  <dc:creator>מיכה באר</dc:creator>
  <cp:lastModifiedBy>מיכה באר</cp:lastModifiedBy>
  <cp:revision>189</cp:revision>
  <dcterms:created xsi:type="dcterms:W3CDTF">2019-01-05T14:49:43Z</dcterms:created>
  <dcterms:modified xsi:type="dcterms:W3CDTF">2019-01-26T18:39:56Z</dcterms:modified>
</cp:coreProperties>
</file>